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6.xml" ContentType="application/inkml+xml"/>
  <Override PartName="/ppt/notesSlides/notesSlide25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1" r:id="rId4"/>
    <p:sldId id="268" r:id="rId5"/>
    <p:sldId id="262" r:id="rId6"/>
    <p:sldId id="263" r:id="rId7"/>
    <p:sldId id="264" r:id="rId8"/>
    <p:sldId id="273" r:id="rId9"/>
    <p:sldId id="284" r:id="rId10"/>
    <p:sldId id="259" r:id="rId11"/>
    <p:sldId id="258" r:id="rId12"/>
    <p:sldId id="269" r:id="rId13"/>
    <p:sldId id="272" r:id="rId14"/>
    <p:sldId id="285" r:id="rId15"/>
    <p:sldId id="271" r:id="rId16"/>
    <p:sldId id="266" r:id="rId17"/>
    <p:sldId id="267" r:id="rId18"/>
    <p:sldId id="274" r:id="rId19"/>
    <p:sldId id="275" r:id="rId20"/>
    <p:sldId id="280" r:id="rId21"/>
    <p:sldId id="281" r:id="rId22"/>
    <p:sldId id="276" r:id="rId23"/>
    <p:sldId id="286" r:id="rId24"/>
    <p:sldId id="282" r:id="rId25"/>
    <p:sldId id="279" r:id="rId26"/>
    <p:sldId id="283" r:id="rId27"/>
    <p:sldId id="288" r:id="rId28"/>
    <p:sldId id="289" r:id="rId29"/>
    <p:sldId id="290" r:id="rId30"/>
    <p:sldId id="291" r:id="rId31"/>
    <p:sldId id="292" r:id="rId32"/>
    <p:sldId id="295" r:id="rId33"/>
    <p:sldId id="294" r:id="rId34"/>
    <p:sldId id="299" r:id="rId35"/>
    <p:sldId id="296" r:id="rId36"/>
    <p:sldId id="300" r:id="rId37"/>
    <p:sldId id="297" r:id="rId38"/>
    <p:sldId id="301" r:id="rId39"/>
    <p:sldId id="302" r:id="rId40"/>
    <p:sldId id="298" r:id="rId41"/>
    <p:sldId id="260" r:id="rId42"/>
  </p:sldIdLst>
  <p:sldSz cx="6858000" cy="5143500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569"/>
    <a:srgbClr val="6A86B8"/>
    <a:srgbClr val="2C5234"/>
    <a:srgbClr val="002D73"/>
    <a:srgbClr val="1F3261"/>
    <a:srgbClr val="007681"/>
    <a:srgbClr val="458993"/>
    <a:srgbClr val="F7A800"/>
    <a:srgbClr val="FFD100"/>
    <a:srgbClr val="8A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3358" autoAdjust="0"/>
  </p:normalViewPr>
  <p:slideViewPr>
    <p:cSldViewPr snapToGrid="0">
      <p:cViewPr varScale="1">
        <p:scale>
          <a:sx n="101" d="100"/>
          <a:sy n="101" d="100"/>
        </p:scale>
        <p:origin x="369" y="48"/>
      </p:cViewPr>
      <p:guideLst/>
    </p:cSldViewPr>
  </p:slideViewPr>
  <p:outlineViewPr>
    <p:cViewPr>
      <p:scale>
        <a:sx n="33" d="100"/>
        <a:sy n="33" d="100"/>
      </p:scale>
      <p:origin x="0" y="-2376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8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26" Type="http://schemas.openxmlformats.org/officeDocument/2006/relationships/slide" Target="slides/slide26.xml"/><Relationship Id="rId3" Type="http://schemas.openxmlformats.org/officeDocument/2006/relationships/slide" Target="slides/slide3.xml"/><Relationship Id="rId21" Type="http://schemas.openxmlformats.org/officeDocument/2006/relationships/slide" Target="slides/slide21.xml"/><Relationship Id="rId34" Type="http://schemas.openxmlformats.org/officeDocument/2006/relationships/slide" Target="slides/slide34.xml"/><Relationship Id="rId7" Type="http://schemas.openxmlformats.org/officeDocument/2006/relationships/slide" Target="slides/slide7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41.xml"/><Relationship Id="rId2" Type="http://schemas.openxmlformats.org/officeDocument/2006/relationships/slide" Target="slides/slide2.xml"/><Relationship Id="rId16" Type="http://schemas.openxmlformats.org/officeDocument/2006/relationships/slide" Target="slides/slide16.xml"/><Relationship Id="rId20" Type="http://schemas.openxmlformats.org/officeDocument/2006/relationships/slide" Target="slides/slide20.xml"/><Relationship Id="rId29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1" Type="http://schemas.openxmlformats.org/officeDocument/2006/relationships/slide" Target="slides/slide11.xml"/><Relationship Id="rId24" Type="http://schemas.openxmlformats.org/officeDocument/2006/relationships/slide" Target="slides/slide24.xml"/><Relationship Id="rId32" Type="http://schemas.openxmlformats.org/officeDocument/2006/relationships/slide" Target="slides/slide32.xml"/><Relationship Id="rId37" Type="http://schemas.openxmlformats.org/officeDocument/2006/relationships/slide" Target="slides/slide40.xml"/><Relationship Id="rId5" Type="http://schemas.openxmlformats.org/officeDocument/2006/relationships/slide" Target="slides/slide5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7.xml"/><Relationship Id="rId10" Type="http://schemas.openxmlformats.org/officeDocument/2006/relationships/slide" Target="slides/slide10.xml"/><Relationship Id="rId19" Type="http://schemas.openxmlformats.org/officeDocument/2006/relationships/slide" Target="slides/slide19.xml"/><Relationship Id="rId31" Type="http://schemas.openxmlformats.org/officeDocument/2006/relationships/slide" Target="slides/slide31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8T14:55:47.731"/>
    </inkml:context>
    <inkml:brush xml:id="br0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4C4FAEA8-BA6E-4779-AA1F-EBAE86AAB8A3}" emma:medium="tactile" emma:mode="ink">
          <msink:context xmlns:msink="http://schemas.microsoft.com/ink/2010/main" type="inkDrawing" rotatedBoundingBox="5577,11656 7533,7462 11448,9287 9492,13482" hotPoints="10494,10611 8259,12845 6025,10611 8259,8376" semanticType="enclosure" shapeName="Circle"/>
        </emma:interpretation>
      </emma:emma>
    </inkml:annotationXML>
    <inkml:trace contextRef="#ctx0" brushRef="#br0">9452 9418 1152,'5'-6'512,"-5"6"-416,3-6-96,-1 4 480,1 0-384,-3 0 416,0-3-384,0-2 288,0 1-320,0-9 224,-3-6-224,-2 3 192,-3 0-192,0 0 128,-5-3-192,1 0 96,-3-2-96,-6 4 160,-8-5-160,2-1 96,-1 0-96,-1 0 256,-7 0-224,3-1 64,-3-4-96,-3-2 64,-7 3-64,-4 1 64,5 3-64,-1 0 64,-4 2-64,2-2 160,0 5-160,-5-4 0,-6 2 0,3 2-32,2 5 0,-3 2 64,6 2-32,-3 3-32,2 1 32,-10 6-32,6-2 0,2 7 0,-8 2 0,5 3 0,1 2 0,2 2 0,-7 2 0,4 3 64,3 0-32,-3 0 64,3 14-64,3 2-32,0-4 32,-8 0 32,1 0-32,10 6-32,2-2 32,-3 1-128,3 1 64,2 0 128,1 13-96,1-3 192,-4 0-160,5-1 0,0 4 0,2-2 32,4 2-32,-2 6-32,4-3 32,2-1 128,1 3-128,4 0 192,3-3-192,2 0 96,0 11-96,3-5 64,1-5-64,1 10-32,3-7 32,0 0 128,3-2-128,-3 9 96,3-3-96,2-4 160,8 6-160,0-5 96,3-1-96,-1 2 160,4 2-160,-2-4 192,4 2-192,2 0 96,4-3-96,1-4 160,0 4-160,6 0 192,2-2-192,-1-4 192,2 5-192,5 6-96,2-4 64,-3-3 96,10-6-96,-2 7 0,0-5 32,-3-5-32,1-2 0,1 4 0,7-2 0,-4 0 64,-1-4-32,3-2-32,7-3 32,-1 10 32,-2-8-32,4-2-32,2-6 32,-1 1-128,-3-6 64,5 0 32,5 2 0,-2 4-192,0-7 160,3-4-96,-3 0 96,-2-2 32,1-4 0,7-1 64,-1-1-32,-3-3-32,6-1 32,-5-2-128,-2-4 64,16 0 32,-1-1 0,-1-4 64,-3-1-32,-4-4 160,-8-6-160,13 3 192,-6-10-192,-2 0 96,-2-1-96,-6-2 64,-3-7-64,0-4-32,-8-1 32,12-4-32,-6 3 0,-2-8-192,-4-2 160,-4 4 192,0-12-160,1 0 32,-6-1 0,-3 3-128,-4-2 64,1-3-64,-7 3 64,1-2 288,-5-3-192,-3 0-224,-1 1 160,0-1-32,-3-2 32,7-2 0,-4-1 0,-10 0-96,8 8 64,-13-1 32,-1 3 0,2-6 64,-4 1-32,-2 2-96,-1-6 32,1 9 32,-1 2 0,1-7-96,1 5 64,-2 2 32,-4 4 0,1 1 0,-4-2 0,3 8-96,-1 0 64,-1-4 128,-1-1-96,-1 4 0,-2 2 32,3 2-32,0 2 0,-4 0 64,-4 7-32,4 3-96,-2 1 32,4 0-64,-1 6 64,0-1-512,3-3 416,-2-2-1824,2 6 1504,-3 2-4480</inkml:trace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3:03.984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A7D6B8F9-8C9D-4895-8DFA-C7A79A8DA2DF}" emma:medium="tactile" emma:mode="ink">
          <msink:context xmlns:msink="http://schemas.microsoft.com/ink/2010/main" type="inkDrawing" rotatedBoundingBox="18017,4363 19100,4411 19093,4563 18010,4515" shapeName="Other"/>
        </emma:interpretation>
      </emma:emma>
    </inkml:annotationXML>
    <inkml:trace contextRef="#ctx0" brushRef="#br0">20277 4692 640,'0'0'352,"0"0"-192,0 0-128,0 0 96,-3 0 0,0 0 64,1 0-32,-4 0 64,1-3 64,-2 1 160,-1-1-64,-1 2 96,-2-2-64,1 0 0,-2 1-160,-6-1 0,-6-1-32,4-1 32,0 2-64,3 1 32,1-3-192,-1 0-32,-1 1 0,2-1 64,-1 2 32,2 1 96,-4 0-96,-1-7 0,3 3-32,4 0-64,-2 3 32,2 0 32,-2 0-32,1 6-32,0 0 96,0-6 0,-1 0 96,1 6-32,1-6 64,-2 0-128,2 1 0,-7 2 32,-3 0 0,3 0-64,0 0 32,3 0-128,4 0 0,-5 5 32,5 1 0,2-4 0,-4-1 0,4 2-96,0 0 64,0 0 32,-1-1 64,4 2-32,-1-1 64,1-3-128,0 5 64,-1 0 64,0 0-128,4-1 32,0-1 0,2-1 0,0 1 0,-1-1 0,3 0-96,-3 3 64,-1 0-128,-1 0 32,3 0-992,-3 2-1440,1 3 352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3:04.799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 contextRef="#ctx0" brushRef="#br0">20920 6873 1408,'47'-9'512,"-47"18"-256,0-9-32,0 0 224,0 0-96,0 0 32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3:04.894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994758F6-85D3-4E96-8790-FD2F4BAD65EA}" emma:medium="tactile" emma:mode="ink">
          <msink:context xmlns:msink="http://schemas.microsoft.com/ink/2010/main" type="writingRegion" rotatedBoundingBox="18432,6643 19549,6643 19549,6702 18432,6702"/>
        </emma:interpretation>
      </emma:emma>
    </inkml:annotationXML>
    <inkml:traceGroup>
      <inkml:annotationXML>
        <emma:emma xmlns:emma="http://www.w3.org/2003/04/emma" version="1.0">
          <emma:interpretation id="{36ACABB3-F82A-417B-A6DF-2C6DA4DAE069}" emma:medium="tactile" emma:mode="ink">
            <msink:context xmlns:msink="http://schemas.microsoft.com/ink/2010/main" type="paragraph" rotatedBoundingBox="18432,6643 19549,6643 19549,6702 18432,6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4D6322-D683-4C18-A353-4922D4D00E5C}" emma:medium="tactile" emma:mode="ink">
              <msink:context xmlns:msink="http://schemas.microsoft.com/ink/2010/main" type="line" rotatedBoundingBox="18432,6643 19549,6643 19549,6702 18432,6702"/>
            </emma:interpretation>
          </emma:emma>
        </inkml:annotationXML>
        <inkml:traceGroup>
          <inkml:annotationXML>
            <emma:emma xmlns:emma="http://www.w3.org/2003/04/emma" version="1.0">
              <emma:interpretation id="{C370D9D6-A132-4421-B8E1-D9DA90E4048D}" emma:medium="tactile" emma:mode="ink">
                <msink:context xmlns:msink="http://schemas.microsoft.com/ink/2010/main" type="inkWord" rotatedBoundingBox="18451,6637 18463,6649 18453,6660 18441,6647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4</emma:literal>
                </emma:interpretation>
                <emma:interpretation id="interp2" emma:lang="en-US" emma:confidence="0">
                  <emma:literal>.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\</emma:literal>
                </emma:interpretation>
              </emma:one-of>
            </emma:emma>
          </inkml:annotationXML>
          <inkml:trace contextRef="#ctx0" brushRef="#br0">19890 6856 3872,'-9'-9'288</inkml:trace>
        </inkml:traceGroup>
        <inkml:traceGroup>
          <inkml:annotationXML>
            <emma:emma xmlns:emma="http://www.w3.org/2003/04/emma" version="1.0">
              <emma:interpretation id="{33AFDDCA-0390-410A-B640-4AD2E94D0CAB}" emma:medium="tactile" emma:mode="ink">
                <msink:context xmlns:msink="http://schemas.microsoft.com/ink/2010/main" type="inkWord" rotatedBoundingBox="18432,6658 19266,6684 19264,6723 18430,6698"/>
              </emma:interpretation>
              <emma:one-of disjunction-type="recognition" id="oneOf1">
                <emma:interpretation id="interp5" emma:lang="en-US" emma:confidence="0">
                  <emma:literal>_</emma:literal>
                </emma:interpretation>
                <emma:interpretation id="interp6" emma:lang="en-US" emma:confidence="0">
                  <emma:literal>-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~</emma:literal>
                </emma:interpretation>
                <emma:interpretation id="interp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935">20500 6874 5088,'-15'4'96,"0"2"-128,4-4 0,0 0 32,0-2 64,-1 0 32,0 0 96,3 0-96,-1 0 0,-1 0-32,2 0-64,-1 0 32,2 0 32,-2 0-96,0 0 0,0 0 32,2 0 64,0 0-32,0 0-32,-1 0 32,1 0 32,-7-2 32,2 2-32,1 0 32,-4-5 0,1 2-192,1-1 0,3 2 32,0-1 96,3 3 0,-1-3-32,1 3-64,0 0 32,-2 0 32,5 0 0,-3 0 0,-1 0 64,1 0-32,2 0-32,1 0 32,-3 3-32,1-3-96,2 0 64,-1 3 32,-3-6 64,1 8-32,0-1 64,3-1-128,-7 0 0,3-1 32,1-2 64,0 2-96,2-2 0,1 0 32,-1 0 0,0 0 0,1 0 0,-1 0 0,1-4 0,-2 4 0,2 0 0,-3-6 0,2 6 64,0-6-32,1 3-32,-1 0-64,1 2 32,-1-3 32,1 4 64,-2-3-32,2 3-32,-1 0-64,3 0 32,0 0 96,1 0 96,-1 0-128,3 0-96,0 0-64,0 0 96,0 7-1120,0-3-448,3 1 256,-1 5 128</inkml:trace>
        </inkml:traceGroup>
        <inkml:traceGroup>
          <inkml:annotationXML>
            <emma:emma xmlns:emma="http://www.w3.org/2003/04/emma" version="1.0">
              <emma:interpretation id="{EB159DC3-6F5B-47D2-BAE8-A2F9E6C3136B}" emma:medium="tactile" emma:mode="ink">
                <msink:context xmlns:msink="http://schemas.microsoft.com/ink/2010/main" type="inkWord" rotatedBoundingBox="19298,6676 19549,6690 19548,6701 19298,6688"/>
              </emma:interpretation>
              <emma:one-of disjunction-type="recognition" id="oneOf2">
                <emma:interpretation id="interp10" emma:lang="en-US" emma:confidence="1">
                  <emma:literal>_</emma:literal>
                </emma:interpretation>
                <emma:interpretation id="interp11" emma:lang="en-US" emma:confidence="0">
                  <emma:literal>-</emma:literal>
                </emma:interpretation>
                <emma:interpretation id="interp12" emma:lang="en-US" emma:confidence="0">
                  <emma:literal>.</emma:literal>
                </emma:interpretation>
                <emma:interpretation id="interp13" emma:lang="en-US" emma:confidence="0">
                  <emma:literal>•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3252">20712 6885 1280,'-3'0'512,"3"0"-256,0 0-96,0 0 256,-2 0-160,-1 0 0,0 0 0,0 0 0,0-4-64,-8 3-32,3-1-32,0 4 0,-7-4-64,2 0-64,2 0 32,-4 2-32,6 0 0,-3 0 64,1 0-32,-4 0 64,5 0 0,-1 0 32,0 4-64,0-4 32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7T21:59:21.226"/>
    </inkml:context>
    <inkml:brush xml:id="br0">
      <inkml:brushProperty name="width" value="0.06667" units="cm"/>
      <inkml:brushProperty name="height" value="0.06667" units="cm"/>
      <inkml:brushProperty name="color" value="#C00000"/>
    </inkml:brush>
  </inkml:definitions>
  <inkml:traceGroup>
    <inkml:annotationXML>
      <emma:emma xmlns:emma="http://www.w3.org/2003/04/emma" version="1.0">
        <emma:interpretation id="{15C7F060-EC51-45C5-BA66-B477E9858451}" emma:medium="tactile" emma:mode="ink">
          <msink:context xmlns:msink="http://schemas.microsoft.com/ink/2010/main" type="writingRegion" rotatedBoundingBox="3117,3734 6651,3562 6736,5319 3202,5490"/>
        </emma:interpretation>
      </emma:emma>
    </inkml:annotationXML>
    <inkml:traceGroup>
      <inkml:annotationXML>
        <emma:emma xmlns:emma="http://www.w3.org/2003/04/emma" version="1.0">
          <emma:interpretation id="{BFFF7595-2A97-4F8E-BCBC-539FBCE57F93}" emma:medium="tactile" emma:mode="ink">
            <msink:context xmlns:msink="http://schemas.microsoft.com/ink/2010/main" type="paragraph" rotatedBoundingBox="3117,3734 6651,3562 6701,4588 3167,47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5853F61-840B-4818-9416-24AB19E90B92}" emma:medium="tactile" emma:mode="ink">
              <msink:context xmlns:msink="http://schemas.microsoft.com/ink/2010/main" type="line" rotatedBoundingBox="3117,3734 6651,3562 6701,4588 3167,4759"/>
            </emma:interpretation>
          </emma:emma>
        </inkml:annotationXML>
        <inkml:traceGroup>
          <inkml:annotationXML>
            <emma:emma xmlns:emma="http://www.w3.org/2003/04/emma" version="1.0">
              <emma:interpretation id="{A713C7B1-221F-4D2B-AD5C-FA212ECBD687}" emma:medium="tactile" emma:mode="ink">
                <msink:context xmlns:msink="http://schemas.microsoft.com/ink/2010/main" type="inkWord" rotatedBoundingBox="3117,3734 5684,3609 5734,4635 3167,4759"/>
              </emma:interpretation>
              <emma:one-of disjunction-type="recognition" id="oneOf0">
                <emma:interpretation id="interp0" emma:lang="en-US" emma:confidence="1">
                  <emma:literal>contents</emma:literal>
                </emma:interpretation>
                <emma:interpretation id="interp1" emma:lang="en-US" emma:confidence="0">
                  <emma:literal>Contents</emma:literal>
                </emma:interpretation>
                <emma:interpretation id="interp2" emma:lang="en-US" emma:confidence="0">
                  <emma:literal>content</emma:literal>
                </emma:interpretation>
                <emma:interpretation id="interp3" emma:lang="en-US" emma:confidence="0">
                  <emma:literal>content's</emma:literal>
                </emma:interpretation>
                <emma:interpretation id="interp4" emma:lang="en-US" emma:confidence="0">
                  <emma:literal>Content</emma:literal>
                </emma:interpretation>
              </emma:one-of>
            </emma:emma>
          </inkml:annotationXML>
          <inkml:trace contextRef="#ctx0" brushRef="#br0">3592 4789 3616,'-3'2'416,"6"-4"64,-2-2 96,2-8 96,0-6 64,5 0-32,-8-3 32,0 0-352,0-2-128,0 4-160,-3-1 64,1 7 32,-4 2-64,-1 1-32,-2 4 32,2 1 64,-4 5 32,0 5 32,0 4-64,-2 4 32,-1 5-192,1 12-32,0 0 0,0 0 64,-3-1-32,0 5-32,-3 1 32,6-3-32,7-3 64,3-1 32,1-2-32,7-6 32,1 1-224,2-8 32,0-4-480,2-4-160,3-5-672</inkml:trace>
          <inkml:trace contextRef="#ctx0" brushRef="#br0" timeOffset="-319">3574 4763 1536,'8'0'608,"-12"10"-320,8-5-192,-4-5 128,2 5-32,-2-5 32</inkml:trace>
          <inkml:trace contextRef="#ctx0" brushRef="#br0" timeOffset="848">3743 4665 3840,'-3'4'1472,"1"5"-768,0 13-544,2-8 416,-3 2-384,0 4-128,-2 1-32,0-1-32,0 5 0,0 1-96,2-1 64,0-3 32,3-2 64,0-2-32,3-2 64,2-2-64,1-8-32,-2-3 96,2-6 0,4-1 96,0-10 96,-2-4 0,0-1 0,-2-2-96,-4-2-32,-2-4-32,-6-1 0,1-1-64,0 2 32,0 4-64,0 3-32,2 4 32,0 4 32,1 5-192,2-2 32,0 8-256,0 1-96,0 0 96,10 0-224,6 0 96,0-2 128,1-2 128,1-1 128,0 0 128,1 1 128,-3 1 128,0 3 64,-4 3 32,1 1-128,-2 3 0,-1 6-32,-2 7 32,-3 2-128,-1 2-96,-1-2 0,0-2 32,-3 0-96,0 2 0,-3 3 32,0-2 64,2-5-256,-2-5-32,3-2-160,0-2-96,0-2 64,0-5 64,3-15 0,1-1 128,4-4 128,-2 0 64,9-4 96,-5-4 32,6-4 32,-3 8 352,-1 4 160,-1 4-256,0 5-128,1 3-160,-1 8 0,-4 6 0,1 6 32,-1 4 0,-1 3 0,-1 1-64,-2 7-64,-3-2-64,0 0 32,0-4-384,-3-4-224,1-1-640,2-3-1216,-3-5 384</inkml:trace>
          <inkml:trace contextRef="#ctx0" brushRef="#br0" timeOffset="1530">4367 4768 6784,'-10'3'2528,"7"-1"-1344,-2 0-1376,-1 1 448,-1-1-224,-4-4 64,-2 2-64,-4-3-32,-1 1 32,-3-8-32,-4 3 0,2 1-224,2-1 0,3-5-544,3-1-224,2 4-864,1-1-1152,1 1 928</inkml:trace>
          <inkml:trace contextRef="#ctx0" brushRef="#br0" timeOffset="1237">4325 4260 3712,'3'7'1472,"-3"-3"-768,0 4-832,0-1 320,0 14-160,0 0-32,-3 2-64,0-4 32,-1 7 32,-2 7 64,1 0 96,1 3 64,-2 6 160,1 12 160,-1-6-224,2 0-32,1 5-160,1-6-96,-1-3 64,0-4-64,0-2 64,3-8-288,0 0-32,0-3-800,0-3-1568,0-13 256</inkml:trace>
          <inkml:trace contextRef="#ctx0" brushRef="#br0" timeOffset="1953">4364 4828 4864,'18'3'1824,"-3"-1"-960,-5-1-1024,-5-1 384,3 0-416,-2-1-32,4-6 64,-3-5 0,3 1 96,-3-12 160,1-3 192,2 1 128,-2-3 128,-4 2 128,2 6 64,-1 1-128,-2 5 32,-3 3-288,0 4-64,-3 2-160,0 7-32,-2 6-32,-1 5 32,-1 8-64,-1 4-32,4 1-64,-2-1 32,2-2 96,-1 0 32,2-2-128,3 0 32,3-5-288,-1 3-64,3-6-736,0-1-256,2-3-576,1-9-1088,-1-4 800</inkml:trace>
          <inkml:trace contextRef="#ctx0" brushRef="#br0" timeOffset="2342">4677 4628 4096,'7'5'1568,"-2"-2"-832,1 10-576,-4-5 416,-2 8-192,0 9-64,0 0-256,-2-1-32,-4 1-32,1 3 0,0-6 0,0 2-160,1-3 32,-2-5 0,2-5-32,4-8-224,4-15 256,2-3 0,1-4 64,0-15 0,1 1 0,2-1 64,2 2 0,-3 7 256,4 4 160,2 4 64,0 6 128,-3 6-64,1 8-32,-1 4-352,2 16-64,-3 1-96,-2 3 64,0 0-32,-5 0-32,1 3 32,1-3-32,-5-3-448,2-3-160,0-6-736</inkml:trace>
          <inkml:trace contextRef="#ctx0" brushRef="#br0" timeOffset="2884">5168 4603 5504,'6'0'2112,"6"0"-1152,-16 4-1056,4 1 416,-6 0-96,-2 2 32,-2-1-224,-6 4 0,-5-3-32,-2 0-96,-7 0 64,1 0-736,2-2-320,2-1-480,4 3-928,3 0 640</inkml:trace>
          <inkml:trace contextRef="#ctx0" brushRef="#br0" timeOffset="2667">5079 4306 5632,'7'0'2112,"-3"5"-1152,-4 17-1056,0-7 416,-4 5-224,2-1 0,-3 12-96,-2 3-32,-1 5 32,1 2 0,0 14 0,-1-7 0,1-5 0,2-2 0,0 0 64,3 1-32,-1-10 64,3-5-640,0-4-256,0-7-736,0-2-1152,3-7 608</inkml:trace>
          <inkml:trace contextRef="#ctx0" brushRef="#br0" timeOffset="3272">5310 4614 6400,'3'-2'2368,"-6"2"-1280,1 6-1344,0-1 320,-4 2-192,-2 2 96,0 6-512,-2 0-160,0 3 352,2-2-128,4 1 96,-1-4 224,2 1 64,3-1 288,3 1 128,2-2 320,-1 2 224,1-1-160,0 3-32,-1 2-384,-4 4-96,0-1-192,-4-6-32,-3 1 32,0-4 0,-1-3-352,-6-4-96,2-4-480,-6-1-224,4-6-512,-3-7-928,2-1 608</inkml:trace>
        </inkml:traceGroup>
        <inkml:traceGroup>
          <inkml:annotationXML>
            <emma:emma xmlns:emma="http://www.w3.org/2003/04/emma" version="1.0">
              <emma:interpretation id="{71A061FD-98EC-4D0C-906B-3830CEE5CF66}" emma:medium="tactile" emma:mode="ink">
                <msink:context xmlns:msink="http://schemas.microsoft.com/ink/2010/main" type="inkWord" rotatedBoundingBox="5992,3874 6664,3841 6697,4509 6024,4542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oaf</emma:literal>
                </emma:interpretation>
                <emma:interpretation id="interp7" emma:lang="en-US" emma:confidence="0">
                  <emma:literal>oof</emma:literal>
                </emma:interpretation>
                <emma:interpretation id="interp8" emma:lang="en-US" emma:confidence="0">
                  <emma:literal>off</emma:literal>
                </emma:interpretation>
                <emma:interpretation id="interp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3815">5657 4762 3456,'-7'-1'1408,"1"-1"-768,-1 2-416,4 2 480,-3-2-352,-2 4-96,-1 3-160,-6 0 0,2 3-64,2 1-96,1 0 32,2 3-192,2-3-96,4 5 32,7 2 96,6-3 96,-1-4 64,3-3 288,2-3 224,-3-5 192,4-5 64,-2-3-128,0-3-32,-2-4-192,-1 0-64,-3-1-288,-3-7 0,-2 2-448,-3-3-160,-3 3-672,1 3-256,-1-3-608</inkml:trace>
          <inkml:trace contextRef="#ctx0" brushRef="#br0" timeOffset="4193">6022 4469 6016,'10'-4'2272,"-10"4"-1216,0-9-1248,0 4 384,-2 1-192,-3-3 0,-10-3 0,-2 3 0,2 1 0,-1-7-96,2 3 0,-2 9 128,0 1 96,3 6-96,0 3-96,1 6 224,-2 6 192,2 7-96,1 3-64,4 6-96,-1 14 0,3-9-64,0 0-32,1-3-64,2-6-32,0 6 64,-1-8 64,3-5-512,0-6-192,3-4-960</inkml:trace>
          <inkml:trace contextRef="#ctx0" brushRef="#br0" timeOffset="4414">6013 4714 6784,'7'0'2528,"-7"0"-1344,-3 4-1024,-1 3 544,-7-7-448,-2 0-128,-7 0-192,-6-5 32,-5 5 32,-14-6-640,-1 6-288,0 0-736,-9 3-1632,-2-3 416</inkml:trace>
        </inkml:traceGroup>
      </inkml:traceGroup>
    </inkml:traceGroup>
    <inkml:traceGroup>
      <inkml:annotationXML>
        <emma:emma xmlns:emma="http://www.w3.org/2003/04/emma" version="1.0">
          <emma:interpretation id="{518AB468-79A5-47F9-AC77-AFE17D126A77}" emma:medium="tactile" emma:mode="ink">
            <msink:context xmlns:msink="http://schemas.microsoft.com/ink/2010/main" type="paragraph" rotatedBoundingBox="3895,4590 5817,4532 5843,5395 3921,54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B3AE26F-17FA-468D-9E3F-BE64181496F8}" emma:medium="tactile" emma:mode="ink">
              <msink:context xmlns:msink="http://schemas.microsoft.com/ink/2010/main" type="inkBullet" rotatedBoundingBox="3900,4755 4336,4742 4357,5440 3921,5454"/>
            </emma:interpretation>
            <emma:one-of disjunction-type="recognition" id="oneOf2">
              <emma:interpretation id="interp10" emma:lang="en-US" emma:confidence="0">
                <emma:literal>+</emma:literal>
              </emma:interpretation>
              <emma:interpretation id="interp11" emma:lang="en-US" emma:confidence="0">
                <emma:literal>t</emma:literal>
              </emma:interpretation>
              <emma:interpretation id="interp12" emma:lang="en-US" emma:confidence="0">
                <emma:literal>x</emma:literal>
              </emma:interpretation>
              <emma:interpretation id="interp13" emma:lang="en-US" emma:confidence="0">
                <emma:literal>t.</emma:literal>
              </emma:interpretation>
              <emma:interpretation id="interp14" emma:lang="en-US" emma:confidence="0">
                <emma:literal>to</emma:literal>
              </emma:interpretation>
            </emma:one-of>
          </emma:emma>
        </inkml:annotationXML>
        <inkml:trace contextRef="#ctx0" brushRef="#br0" timeOffset="5541">4282 5318 8032,'-11'0'320,"-7"0"-160,-7 0 32,-2 2 0,-2 0-64,1 0-32,-2 0-32,-1 0-64,3 1-320,2-2-128,1 1-768,5 0-1536,0 0 288</inkml:trace>
        <inkml:trace contextRef="#ctx0" brushRef="#br0" timeOffset="5289">4061 5097 2816,'3'-4'1056,"-3"-9"-576,2 7-288,1 4 288,-3 2-192,0-3-32,0 3 64,0 0 320,0 14 0,0 5-32,0 4-64,0 3-288,0 10 128,-3 2 96,1 1-96,-1 0 32,0 15-192,0-11-64,1 0-64,0-7-96,2-3-192,0-6-128,-3-3-800,3-6-384,0-5-992</inkml:trace>
        <inkml:trace contextRef="#ctx0" brushRef="#br0" timeOffset="5413">4262 5324 4352,'17'-1'1664,"-11"1"-896,0 0-704,-6 0 448</inkml:trace>
      </inkml:traceGroup>
      <inkml:traceGroup>
        <inkml:annotationXML>
          <emma:emma xmlns:emma="http://www.w3.org/2003/04/emma" version="1.0">
            <emma:interpretation id="{E4013E8A-AAD7-4386-88B3-F7334DA8E8E2}" emma:medium="tactile" emma:mode="ink">
              <msink:context xmlns:msink="http://schemas.microsoft.com/ink/2010/main" type="line" rotatedBoundingBox="4333,4577 5817,4532 5840,5308 4357,5353"/>
            </emma:interpretation>
          </emma:emma>
        </inkml:annotationXML>
        <inkml:traceGroup>
          <inkml:annotationXML>
            <emma:emma xmlns:emma="http://www.w3.org/2003/04/emma" version="1.0">
              <emma:interpretation id="{9DA2EB43-0C58-4244-91D6-D646469E92C8}" emma:medium="tactile" emma:mode="ink">
                <msink:context xmlns:msink="http://schemas.microsoft.com/ink/2010/main" type="inkWord" rotatedBoundingBox="4333,4577 5817,4532 5840,5308 4357,5353"/>
              </emma:interpretation>
              <emma:one-of disjunction-type="recognition" id="oneOf3">
                <emma:interpretation id="interp15" emma:lang="en-US" emma:confidence="1">
                  <emma:literal>able</emma:literal>
                </emma:interpretation>
                <emma:interpretation id="interp16" emma:lang="en-US" emma:confidence="0">
                  <emma:literal>'able</emma:literal>
                </emma:interpretation>
                <emma:interpretation id="interp17" emma:lang="en-US" emma:confidence="0">
                  <emma:literal>"able</emma:literal>
                </emma:interpretation>
                <emma:interpretation id="interp18" emma:lang="en-US" emma:confidence="0">
                  <emma:literal>abh</emma:literal>
                </emma:interpretation>
                <emma:interpretation id="interp19" emma:lang="en-US" emma:confidence="0">
                  <emma:literal>*able</emma:literal>
                </emma:interpretation>
              </emma:one-of>
            </emma:emma>
          </inkml:annotationXML>
          <inkml:trace contextRef="#ctx0" brushRef="#br0" timeOffset="5725">4402 5280 6144,'16'-11'2368,"-14"19"-1280,1-14-1120,-3 6 480,0 0-320,-5 0-64</inkml:trace>
          <inkml:trace contextRef="#ctx0" brushRef="#br0" timeOffset="6022">4400 5282 10144,'-14'14'-96,"1"1"64,0 6 0,1 4 32,-2-5 64,2 5 32,5-2-128,-1 4 32,2-6-160,3-3 32,3-5-448,0-3-96,6-3-160,-1-12 32,2-7 384,2-3 128,-1-4 64,1-3 0,2-1 384,0 3 224,1 1 576,-2 6 320,-2 3-160,0 6-96,0 4-512,0 4-224,-1 6-192,-2 1-96,1 3-128,-2-3 0,4 0-512,0 6-192,0-6-576,0 0-160,-4-2-736</inkml:trace>
          <inkml:trace contextRef="#ctx0" brushRef="#br0" timeOffset="6537">4588 4930 6272,'18'0'2368,"-15"3"-1280,-1 1-1344,-2 0 384,0 6-192,0 8 0,-2 3 64,-4 13 64,1 3-32,0 2-160,0 4 0,3-2 64,-2-1 32,2 0 32,-1-2 64,3-8-32,5-1 64,-7-9-64,2-3 64,0-5-352,6-6-128,-1-6-32,-1-5 64,1-6 64,4-3 96,-2-5 128,3-5 32,3 2 32,2 6 64,1 4 32,-2 6 96,0 9 96,1 3 64,0 3-160,-5 6-64,1 1 0,-4 2 64,-7 3-160,-2-3-32,-3 5 0,-3-2 0,-5-6-352,-2-3-96,-3 4-288,-7-11 0,-6-7-672,5-5-928,1-2 544</inkml:trace>
          <inkml:trace contextRef="#ctx0" brushRef="#br0" timeOffset="7148">4924 4978 5632,'4'2'2176,"10"3"-1152,-19 2-1280,5 0 384,-3 2-128,-3 2 0,2 7 0,-4 5 0,1 5 0,-1-1 64,0 3 32,0 2-32,3 2-64,0-2 32,3 0 32,2-2-32,2-3 64,0 1-64,3-5-32,4-5-64,-2 0-32,5-9-224,6-2-128,0-5 160,1-7 96,-1-3 384,0-9 192,0-1-32,-3-9 32,-5 0 64,0 6 96,-4 3 0,-1 4-32,-2 3-64,-3 4-32,-3 7-160,-2 7 0,-1 6-224,2 2-32,-2 0 64,2 3 32,1 0-32,6 3 32,5-6 128,6 2 192,9-3 64,6 1 96,3-7-320,5-3-64,12-5-480,-3-3-128,0-2-1568,-2-1-608,-3-4-800</inkml:trace>
        </inkml:traceGroup>
      </inkml:traceGroup>
    </inkml:traceGroup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7T21:59:10.873"/>
    </inkml:context>
    <inkml:brush xml:id="br0">
      <inkml:brushProperty name="width" value="0.06667" units="cm"/>
      <inkml:brushProperty name="height" value="0.06667" units="cm"/>
      <inkml:brushProperty name="color" value="#C00000"/>
    </inkml:brush>
  </inkml:definitions>
  <inkml:traceGroup>
    <inkml:annotationXML>
      <emma:emma xmlns:emma="http://www.w3.org/2003/04/emma" version="1.0">
        <emma:interpretation id="{0BCCB1EC-DBA4-4CEB-9EE9-BB901C7AD375}" emma:medium="tactile" emma:mode="ink">
          <msink:context xmlns:msink="http://schemas.microsoft.com/ink/2010/main" type="writingRegion" rotatedBoundingBox="4705,5451 5194,5451 5194,6139 4705,6139"/>
        </emma:interpretation>
      </emma:emma>
    </inkml:annotationXML>
    <inkml:traceGroup>
      <inkml:annotationXML>
        <emma:emma xmlns:emma="http://www.w3.org/2003/04/emma" version="1.0">
          <emma:interpretation id="{7B7409E9-2167-45F7-A6ED-F150F56DA37B}" emma:medium="tactile" emma:mode="ink">
            <msink:context xmlns:msink="http://schemas.microsoft.com/ink/2010/main" type="paragraph" rotatedBoundingBox="4705,5451 5194,5451 5194,6139 4705,61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50A949-763D-4F99-A84D-E7A07551E46E}" emma:medium="tactile" emma:mode="ink">
              <msink:context xmlns:msink="http://schemas.microsoft.com/ink/2010/main" type="line" rotatedBoundingBox="4705,5451 5194,5451 5194,6139 4705,6139"/>
            </emma:interpretation>
          </emma:emma>
        </inkml:annotationXML>
        <inkml:traceGroup>
          <inkml:annotationXML>
            <emma:emma xmlns:emma="http://www.w3.org/2003/04/emma" version="1.0">
              <emma:interpretation id="{5FCD092F-3E05-440F-ABC6-3EB2F424BF39}" emma:medium="tactile" emma:mode="ink">
                <msink:context xmlns:msink="http://schemas.microsoft.com/ink/2010/main" type="inkWord" rotatedBoundingBox="4705,5451 5194,5451 5194,6139 4705,6139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w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}</emma:literal>
                </emma:interpretation>
              </emma:one-of>
            </emma:emma>
          </inkml:annotationXML>
          <inkml:trace contextRef="#ctx0" brushRef="#br0">5167 6055 1280,'0'-3'512,"0"6"-256,0-6-32,0 3 288,0 0-64,0-2 64,0 0 0,0 0 64,0 2-32,0-2-32,0-2-64,0 4-32,3-1-96,-3 1 32,0 0-192,2 5-96,-2-1-32,5 3-32,-5 0 64,3 2 96,2 7 64,-2-1-96,0 4-32,0 1 32,-2 0 0,2 3 0,0 1 0,-3 2-64,0 2 32,0 0 64,0-3 128,0-2-128,0-3-32,0 1-64,-3-3-64,3-3-64,0-1 32,0-3 32,0 0 64,0 4-96,0-7 0,0 2 32,0-1 64,3-1 96,-1 2 0,1-4 0,0-1-192,-1 0 32,-2-5 192,3 2 128,0-4 96,2-2-192,-2 3-128,1 0-64,-1-3-32,0-2 128,2-1 0,1 0 32,-1-2-32,-1 0 64,2-3-96,-1 1 0,0 0-96,0 3-32,1-2 96,-1-2 32,0 4-32,-3-2-64,4-4 32,-3 2-32,2 2 64,-3 2-32,0 3-32,-2 0 32,0 3-32,0 2-96,0 4 64,-2 0-32,0 3-64,-1 1 96,-2 1 0,-1 1 32,2 2 64,-2 0-32,-2 1-32,1 0-64,-1 3 32,2-2 32,-1 0 64,-1 2-32,0-3-32,1-2-64,-4 1-32,3-3 64,0-2 64,1-1 0,-1-1 64,0-3-64,0-2-32,3-2 96,-3 0 0,1-7-32,-1-5 32,0 0-128,-2 1 0,-4-1 32,2 1 64,-1-3-192,-3 0 32,1 0-544,-14-12-128,3 2-1248,0-1-1792,2 2 736</inkml:trace>
        </inkml:traceGroup>
      </inkml:traceGroup>
    </inkml:traceGroup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7T22:00:45.297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449B3EAC-EC9C-4C0F-BB9C-1D64F6C7CEEB}" emma:medium="tactile" emma:mode="ink">
          <msink:context xmlns:msink="http://schemas.microsoft.com/ink/2010/main" type="inkDrawing" rotatedBoundingBox="1250,9636 9586,9774 9550,11970 1213,11832" hotPoints="9256,10999 5021,11897 879,10637 5114,9739" semanticType="enclosure" shapeName="Ellipse"/>
        </emma:interpretation>
      </emma:emma>
    </inkml:annotationXML>
    <inkml:trace contextRef="#ctx0" brushRef="#br0">8778 10596 768,'0'-2'352,"3"2"-192,-3-12-128,0 9 160,0 3-32,0 0 0,0-3 32,0 3 96,-3-2 0,1-1 0,-1 1-32,-2-5 0,-4 2 64,-2-3 32,-7 3-96,2 0-96,-9 0-64,-7-2 0,2 2 0,-1-3 96,-3 0-160,-6-2-32,-7 1 0,-4-7 0,1 4 128,-12-8 64,1-5 0,-7 1 32,1-2 0,-4 4 32,-10-2-64,-1 6-32,-2-3-96,-7 2-64,0 1 32,-8-2 32,-6-4-32,-1 0-96,-7 5-32,2-2 64,-5 1 64,1 2 0,-6 2 64,-2-2-128,-1 3-64,-2 0 128,-4-5 96,-2 4-32,-8-3-64,2 1 64,1 1 0,-7 2-32,-25 0 32,9 2-64,0 8-32,11 3-64,-5 0 32,3 4 32,10 3 64,3 10-32,-3 7 64,4 2-128,5-5 0,5 0 96,1 5 32,7-2-32,4 8-64,9 2-64,5 3 32,11 6-32,5 9 0,8 7 64,5-2 64,10-2-32,10 4-32,9-8 32,9 2-32,9-2 0,11 17 0,11-6 0,14-6 0,15 11 0,16-8 64,9-1-32,19-4-32,8 4-64,15 1-32,3-10 64,10-2 0,16-5 32,-2-7 0,12-1 128,6 0 64,2-7-64,11-2-96,11-3 0,0-2 32,-1-1-32,4 1 64,12-4 0,-2 4 96,1-6-256,7 1 0,-4-2-64,-4-5 64,-1 2 32,1-6 96,-2-2-32,-10-2-32,6-9 96,-6 4 64,0-7 0,-5-2 0,-12 2-32,-6-4 0,-2-5-64,-9-2-64,-11 3 32,6-3 32,-16 0-32,-6 1-32,-6-12 96,-9-1 0,-3-1-32,-5 3-64,-3 3 32,-6 2-32,-8 5 0,-3 2 64,-9-2 32,-8 0 96,-5 3-32,-9-1 64,-5 1-64,-6-4 64,-9 1 0,-11-5 96,-8-7-224,-16-6-128,-16 4-96,-13 2 96,-23-4-352,-11-2-128,-14 1-960,-17 3-320,-10-2-544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24:28.282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 contextRef="#ctx0" brushRef="#br0">23865 5839 768,'0'0'352,"0"0"-192,0 0-128,0 0 96,0 0 0,0 0 64,0 0 32,-5 0 96,-3 0 32,-1 0 32,4 0-64,-4 0-32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24:29.672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F0E5EB08-7956-4B1D-AC57-99BFCC344464}" emma:medium="tactile" emma:mode="ink">
          <msink:context xmlns:msink="http://schemas.microsoft.com/ink/2010/main" type="inkDrawing" rotatedBoundingBox="18512,5658 22364,5554 22367,5679 18515,5782" shapeName="Other"/>
        </emma:interpretation>
      </emma:emma>
    </inkml:annotationXML>
    <inkml:trace contextRef="#ctx0" brushRef="#br0">22858 5826 3968,'-17'-3'224,"3"1"-64,-1-1 0,2 1-32,1 2 0,1-3 0,0 0 0,-1 3 0,1-2 0,-3 2-64,0 0-64,3-3 96,0 3-64,-4 0 64,4 0 0,-3 0 32,3 0-64,0 0 32,-1 0-64,1 0-32,0 0 32,0 0 32,0 0-32,-3 0 64,-1-2-64,1 0 64,-3 2-64,4 0-32,1 0 32,-2 0-32,-3-3 0,-6 1 0,4 2 0,2 0 64,0 0-96,0 0 0,1 2 32,1 1 0,2-1 0,-5 0 64,4 1-32,-5-1-32,2 1-64,-1 0 32,2-1-32,2-2 0,-4 0 64,5 0 0,-4 0-96,0 3 64,-3-1 96,0 1 32,3-3-32,1 0-64,-7 0 32,-2 0-32,2 0 0,1 0 0,-1 0 0,4 0 0,-1 0 0,0 0 64,3 0-32,1 0-32,-4 0-64,-6 0-32,7 0 128,0 0 96,1 0-32,1 0 0,1 0 32,-1-3 0,-1 1-64,2 2-128,-1 0 32,1 0 32,-2 0 0,4 0 0,-5 0 64,-7-3-32,7 3-32,-1 0 96,0 0 64,4 0-64,-2 0 0,1 3-96,1-1-32,1-2 32,1 0 64,-3 3-96,3-1 0,-2 0 32,1-2 64,1 0-32,-3 0 64,3 4-64,-3-4 64,0 0 0,0 1 32,1-1-64,1 3 32,1-3-64,0 0-32,-6 0 96,1 0 64,-6 0-64,4 2-64,2 1 0,-1 0-32,0-1 0,1 1 0,2-1 0,1 1 64,1-3-32,-4 0 64,-4 0 0,7 0-32,-2 0-64,1 0 32,1 0 32,-4 0-32,0 0 64,1 0-128,-1 0 0,0 0 32,3 0 0,-5 0 0,-9-3 0,5 3 0,4-2 0,0 2 0,1 0 64,2 0-32,-1 0 64,3 0-64,3 0 64,-3 0-64,1 0 64,-1 0-64,2 0 64,2-3-64,-1 3 64,-4 0-64,2 0 64,2-2-128,-3 2 0,1 0 96,-2 0 96,1 0-128,-6 0-32,-5 0 64,6 0 32,2 0-128,1 0 32,2 0 0,-1 2 0,5 1 0,-2-1 0,2 4 0,-1-4 64,5 2-32,-3 0 64,4-2-128,-5 3-64,1 2 128,-3-5-32,6 1 0,-3-1 32,0 3 32,4-2-96,0 0 0,0 2 32,2 0 0,0 0-96,0-1 64,0 2-896,0-1-320,1 10-1312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7T21:29:54.894"/>
    </inkml:context>
    <inkml:brush xml:id="br0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1D41DDFC-C62F-43A8-A556-C44B15E32DA2}" emma:medium="tactile" emma:mode="ink">
          <msink:context xmlns:msink="http://schemas.microsoft.com/ink/2010/main" type="inkDrawing" rotatedBoundingBox="15241,3991 21060,11780 17936,14114 12117,6324" hotPoints="19715,13118 14990,10235 13260,4977 17985,7861" semanticType="enclosure" shapeName="Ellipse"/>
        </emma:interpretation>
      </emma:emma>
    </inkml:annotationXML>
    <inkml:trace contextRef="#ctx0" brushRef="#br0">17171 7949 1152,'-8'-18'512,"3"4"-256,-8-2-160,9 11 128,-4-4 32,-1 0 64,-1-3-160,1-8-32,-5-8 64,-1 1 32,-3-3-32,-3-2 32,-12-4-128,3-6-64,-3 4 128,3-4 32,-1-10-64,0 2-32,-2-3 32,-1 3 64,-2-5 32,0-3 32,-7-1-64,-7-3 32,4 0-64,0 4 0,-3-6-96,0 2 32,-3-11-64,-9 2 64,-2 2-64,-3 1 64,-2 2 0,-1-9 32,-16-2-64,8 7-64,0 1 96,-1 3-64,1 4 64,-11 1 0,6-3 32,0 6 192,-4 4 128,-4 3-160,2 6-32,-2 8-64,6 1 32,-1 1-192,-6 5-32,-12 0 0,5 11 64,10 4-32,6 9-32,-3 1 96,2 7 64,6 3-64,5 14-64,3-4 64,-3 6 64,3 3-128,6 9-32,9 4 0,-3 10 64,6 2-32,4 3 64,3 3-64,9 7 64,4 13-64,5 0 64,5 6-64,9 1 64,4 14-128,5-5 0,6 5 96,5-1 32,4 13-128,4 7-32,4-8 96,4 9 32,6 1 64,3 0 0,4 4 0,4-7 0,9 5-64,1 0 32,0-2 0,7 1 96,0-6-160,9 7-32,3 0 0,2-5 64,3 5-32,-3-7-32,7 8 32,9 5 32,0-11 96,2 2 128,5-1-64,-2 3-64,-3 1 64,4-6 0,-7 1-192,13-9-64,3 3 64,-2-1 32,-1 0 0,5 0 32,-4-4 0,-3-7 32,8 3 0,0-10 64,-3 2-160,-11-2-32,11 3 0,-5-13 0,-5-7 0,-3 3 0,3-9 0,7-2 0,-10-2 0,1-5 64,-11-5 32,7-8 32,-5-7-160,-6-5 32,-4-7 64,-1-7 32,5-4 32,-2-7 0,-2 0 0,-2-7 0,-3-2 0,-7-10 0,-7-2 0,14-4 64,-5-16-32,-3-5 0,-7-2-32,-6-5 0,1-4-64,-4-3-64,-1-9 32,-9-2 32,6-4-32,2-5-32,-8 2-64,-2-10 32,-5 2 32,-6-4 0,-5 2-96,-4-12 0,-5 5 64,-5-4 0,-2 3 96,-5 0 32,-2-5-128,-7 5 32,0-3-64,-11 8-64,3-7 96,-5 2 64,-4-3 0,-4 3-32,3-4-64,-6 0 32,0 7 32,-10-3 0,-4 7 0,-1-6 0,0 7 0,-6-6 64,-2 2-32,-14-11-32,1 3-64,0-3 32,3 0 32,-6-10 0,-9 3-96,-1-2 64,-7-13 32,-3 4 64,-18-5-96,0-11-64,-13 1-288,-5-4-160,-13-17-1216,-16-5-512,-9-17-1216</inkml:trace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7T14:26:08.158"/>
    </inkml:context>
    <inkml:brush xml:id="br0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ACA20963-2DAC-428E-B5D7-457B830EB0A3}" emma:medium="tactile" emma:mode="ink">
          <msink:context xmlns:msink="http://schemas.microsoft.com/ink/2010/main" type="writingRegion" rotatedBoundingBox="5036,6306 7935,6379 7808,11392 4909,11319"/>
        </emma:interpretation>
      </emma:emma>
    </inkml:annotationXML>
    <inkml:traceGroup>
      <inkml:annotationXML>
        <emma:emma xmlns:emma="http://www.w3.org/2003/04/emma" version="1.0">
          <emma:interpretation id="{2E85033B-2F95-4D56-9846-CC2F8C027E65}" emma:medium="tactile" emma:mode="ink">
            <msink:context xmlns:msink="http://schemas.microsoft.com/ink/2010/main" type="paragraph" rotatedBoundingBox="5036,6306 7784,6375 7766,7062 5018,699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2518FC-C472-4EAA-B59B-93E66393276C}" emma:medium="tactile" emma:mode="ink">
              <msink:context xmlns:msink="http://schemas.microsoft.com/ink/2010/main" type="line" rotatedBoundingBox="5036,6306 7784,6375 7766,7062 5018,6993"/>
            </emma:interpretation>
          </emma:emma>
        </inkml:annotationXML>
        <inkml:traceGroup>
          <inkml:annotationXML>
            <emma:emma xmlns:emma="http://www.w3.org/2003/04/emma" version="1.0">
              <emma:interpretation id="{4C90321A-B288-4A26-A092-FB12EF7CB662}" emma:medium="tactile" emma:mode="ink">
                <msink:context xmlns:msink="http://schemas.microsoft.com/ink/2010/main" type="inkWord" rotatedBoundingBox="5036,6306 5699,6323 5682,7009 5018,6993"/>
              </emma:interpretation>
              <emma:one-of disjunction-type="recognition" id="oneOf0">
                <emma:interpretation id="interp0" emma:lang="en-US" emma:confidence="0">
                  <emma:literal>off</emma:literal>
                </emma:interpretation>
                <emma:interpretation id="interp1" emma:lang="en-US" emma:confidence="0">
                  <emma:literal>df</emma:literal>
                </emma:interpretation>
                <emma:interpretation id="interp2" emma:lang="en-US" emma:confidence="0">
                  <emma:literal>at</emma:literal>
                </emma:interpretation>
                <emma:interpretation id="interp3" emma:lang="en-US" emma:confidence="0">
                  <emma:literal>dt</emma:literal>
                </emma:interpretation>
                <emma:interpretation id="interp4" emma:lang="en-US" emma:confidence="0">
                  <emma:literal>af</emma:literal>
                </emma:interpretation>
              </emma:one-of>
            </emma:emma>
          </inkml:annotationXML>
          <inkml:trace contextRef="#ctx0" brushRef="#br0">5387 7227 1152,'0'0'416,"3"0"-192,10 0 224,-8 0 288,-2 0 192,-2-2 64,2 0-96,0 0 0,0-3-224,-1 3-96,-2-3-64,0 0 0,0 1-256,0-1 32,0 1 128,0-1-160,-8-1 96,-2 1-160,-3 0-96,0 3-64,1 0 0,-1 2-32,0 2 0,0 0 64,3 3 32,-3 2-128,0 4-32,3 2 32,2 4 0,0-3-192,4 3 0,-2 8-64,4-2 32,4 0-64,1-3 32,3-2 96,-2-1 96,1-3-160,3-3 32,0-2 32,0-1 96,-1-5 64,1-3 96,2-2 96,-2-2 128,0-3-64,-1-3-64,1-1-64,-1-3-96,-1-4 96,4 3 64,0-4-64,-2 1 0,0 0 32,1 0 0,2 0 128,-4-1 96,2-6-128,-4-2 32,-1 1-96,2 1 0,-1 1-96,1 1 32,-2 3-64,1-3 64,-2 5 0,0 2 96,0 4-96,-3 3 0,0 2-96,0 7-96,0 5 64,0 1 0,-3 4 32,3 1 64,-3 1-96,3 8 0,-3 5 32,1-1 64,-1 4 96,0 4 128,2-2 64,-2 11 32,0-4-64,3-7 32,-3-2-192,3-2-32,-5-7-64,5 1 32,0-7-480,0-2-160,-3-2-832,6-3-416</inkml:trace>
          <inkml:trace contextRef="#ctx0" brushRef="#br0" timeOffset="899">5746 6984 7168,'0'-8'352,"-3"-1"32,-1-2 352,-2 0-192,-2 1-64,0 3-192,0 3-128,0 1-160,1 2-64,-1 5-64,-6 7 96,3 3-64,-4 2-32,2-1 96,2 4 64,3-1-160,2 4 32,2 3 32,1-2 96,0 0-64,3 1 0,0 0 96,0 2 32,0 3 96,0 5 32,0-4-32,0-5 32,0-3-128,0-4 0,0-2 32,3-2-224,-6-3-64,3-4-288,3-2-128,0-3-544,-3-2-224,4 0-928</inkml:trace>
          <inkml:trace contextRef="#ctx0" brushRef="#br0" timeOffset="1228">5754 7238 6400,'-8'-2'2368,"5"-1"-1280,-4 1-1216,4 2 416,-2 0-96,-3 0 32,0-3 256,-2 3 128,-3 0-288,-5 0 256,3 0 64,-1 0-320,2 0-96,-2 0-160,1 3-64,3-3-256,-2 0-96,2 0-512,2 0-256,-1 0-608,1 2-256</inkml:trace>
          <inkml:trace contextRef="#ctx0" brushRef="#br0" timeOffset="562">5742 7002 2560,'0'-2'960,"0"0"-512,0 2-256,0 0 288,0 0 0,0-4 32,0 2-64,0-2-32,0 1-224,0 1-64</inkml:trace>
        </inkml:traceGroup>
        <inkml:traceGroup>
          <inkml:annotationXML>
            <emma:emma xmlns:emma="http://www.w3.org/2003/04/emma" version="1.0">
              <emma:interpretation id="{24D8E7D8-AFB3-40FB-AD24-D26C183C318F}" emma:medium="tactile" emma:mode="ink">
                <msink:context xmlns:msink="http://schemas.microsoft.com/ink/2010/main" type="inkWord" rotatedBoundingBox="5841,6344 7783,6393 7767,7047 5825,6998"/>
              </emma:interpretation>
              <emma:one-of disjunction-type="recognition" id="oneOf1">
                <emma:interpretation id="interp5" emma:lang="en-US" emma:confidence="1">
                  <emma:literal>Before</emma:literal>
                </emma:interpretation>
                <emma:interpretation id="interp6" emma:lang="en-US" emma:confidence="0">
                  <emma:literal>Be fore</emma:literal>
                </emma:interpretation>
                <emma:interpretation id="interp7" emma:lang="en-US" emma:confidence="0">
                  <emma:literal>Be for</emma:literal>
                </emma:interpretation>
                <emma:interpretation id="interp8" emma:lang="en-US" emma:confidence="0">
                  <emma:literal>Be forced</emma:literal>
                </emma:interpretation>
                <emma:interpretation id="interp9" emma:lang="en-US" emma:confidence="0">
                  <emma:literal>Bedford</emma:literal>
                </emma:interpretation>
              </emma:one-of>
            </emma:emma>
          </inkml:annotationXML>
          <inkml:trace contextRef="#ctx0" brushRef="#br0" timeOffset="3079">5867 6991 3200,'0'-2'1216,"0"4"-640,2 0-384,-2-2 288,0 0-64,0 5 64,3-1 96,-3 2 32,0 2 32,0 2 64,0 1-384,0 7 32,0 5 0,0 0-192,-3 4-32,3 3-64,0 6-64,0 2-64,0-3 32,0-5 96,0-3 32,0-4-32,3-2-64,-1-5-64,1-2 32,0-2-128,-1-4-32,1-1-128,-3-7-32,2-2-96,-2 0 32,0-6-64,0 2 64,0-11 64,0-2 160,0-3 160,-2 1 160,-1 1 32,1-3 0,2 2-32,-3 0 0,0 3 288,1-5 96,2-2-32,-3 4 32,3 3-224,0 2-32,3 2-64,2 0 32,0 3-64,2-1 0,4 3-32,-1 2 64,3 0-160,0 3-32,5-3 0,5 2 0,-2 0 0,-1 4 0,0-2-96,-2 3 64,-2 3 32,-4 1 0,-2 1 0,-2 1 0,-2 1-96,-6 0 0,-6-3-32,-2 6 0,-2 2-128,-10-4 0,-1 7-32,1-4 96,0-2 128,-1-2 32,4 0-64,1 0 0,3-3 128,2 2 32,4-5-160,2 1 0,5-2-32,5 0 64,2 0 96,4 3 64,7-3-128,5 0-32,-2 2 96,1 3 32,1 0 0,-2 1 32,-3 3-64,-3 0-32,-3 3 32,-1 4 32,-4-2 32,-1 4 96,-3 3-160,-6 0-32,-3-3 64,-3-2 32,-4-2 160,-5-2 96,-2-3 64,-4-2 96,1-3-224,3-1-32,-1-1-128,1-4-32,2-1-32,0-5 32,2-9-128,4 4 0,2 0-1024,-3 2-480,8 2-1632</inkml:trace>
          <inkml:trace contextRef="#ctx0" brushRef="#br0" timeOffset="3752">6171 7194 2304,'-2'2'864,"4"-1"-448,-2 2-224,0-1 352,0-2 0,0 0-32,0 0 0,8 4 0,-3-1-192,1 1-64,4-1-192,-1-1-64,2 3 0,-1-4 128,3 2 64,-1-3 192,3-3 96,1 2 0,-1-6 128,-3 3-224,1-3 32,-2-1-128,-4 2 0,1 0-96,-5-1-32,-1-2 32,-4-1 32,-1 3-192,-5 6 0,1 1-32,-4 0 0,-2 1-96,1 5 64,-1 0 32,-2 3 64,-3 3-32,3 0-32,2 4 96,3 1 64,2 4 0,8 2 64,0-1-64,5-1 64,3-4-128,0 1-64,2-2-288,0-3-96,0-5-320,3-1-128,0-4-608,-1-3-320,1 0-768</inkml:trace>
          <inkml:trace contextRef="#ctx0" brushRef="#br0" timeOffset="4194">6699 6990 5760,'-10'-8'2176,"2"6"-1152,-2-14-1120,5 11 352,1 3-192,-7 7 32,-2-1 128,-2 1 128,0 1-192,0 7 128,-1 0 96,4 3-64,-2 3 64,1 8-160,2-3 32,1 3-32,3 0 32,2 1 0,-1 4 64,2 4 32,1-4 96,3-3-224,-2 0-64,2-3-96,2-4-64,1-1-128,-3-6-64,0-3-256,3-3-64,-2-2-480,-1-4-192,0-3-928,0-5-1504,0 0 768</inkml:trace>
          <inkml:trace contextRef="#ctx0" brushRef="#br0" timeOffset="4316">6601 7238 6912,'2'7'2624,"8"-6"-1408,-2 1-1152,-8-2 544</inkml:trace>
          <inkml:trace contextRef="#ctx0" brushRef="#br0" timeOffset="4479">6619 7250 11776,'-6'-2'448,"-4"-1"-256,-1-1 256,-1 1 160,-3-2-32,-2 1 32,-1-1-256,-2-1-128,1 2-224,-3 2 0,1 0-64,4 2-64,1 0-704,4 0-224,1 0-896,4 0-352,2 2-768</inkml:trace>
          <inkml:trace contextRef="#ctx0" brushRef="#br0" timeOffset="4982">6719 7191 4992,'-3'0'1920,"0"0"-1024,-2-1-896,2 1 320,-1 0-64,-2 1 64,0 5-224,-1-2-128,-1 3 0,0 4-64,0 0 32,3 7 64,-1-1 64,5 5-320,-2-1-128,3-3-32,3-2 64,1 1 0,4-4 0,2-2 96,1-1 96,2-4 224,0-4 192,1-2 224,3-2 96,-1-4 192,2-10 160,-3-5-32,-4 3 96,-1 0-192,-5-1-96,-5 1-320,-3 0-96,-2 1-320,-2 2-128,-4 1-192,-2 0-32,1 6-672,-4 1-160,0 2-1024,4 2-1248,-2 3 1024</inkml:trace>
          <inkml:trace contextRef="#ctx0" brushRef="#br0" timeOffset="5959">6881 7182 5120,'-2'6'1920,"2"-1"-1024,0 4-1056,0-2 384,0-1-256,0 6 0,2-1 32,1 5 0,0 5 0,0-3 64,-2 0 32,2-2-32,0-2-64,0-3-64,-3-2 32,0-4 32,0-5 64,0 0 96,0-3 64,0-5-32,0-9 32,0-1-128,0 0-64,0-3 64,0 1 0,2-1-32,1 3-64,-1-2 224,0 4 96,3 5-32,1 1 0,1 8-160,-2 0-96,0 2 0,5 2 32,1 3-32,-4-1 64,5 0-128,-1 2 0,-1-2 32,1 1 64,-4-2-192,0 3 32,-1-2-384,-1-2-96,0 1-64,-5-3 64,0 0 256,2 2 96,1 1 224,-1-2 64,1 5 192,0-5 96,1 2-192,2-1-32,-1 0 0,0 1 0,2-2 0,2 2 0,0-3-64,1 0-64,1 0 96,-2 0 64,6-3 64,1 2 32,0-4 0,-4 0 0,1-2 64,-3 3 32,0-1-32,-2 1-32,-3 2-32,-2-4 64,-3 3-160,-6-2-96,-4 2-128,-3 2 32,-2 1 32,-2 1 0,-1 4-96,-3 1 0,6 4 64,2 0 0,3 3 96,2-2 32,4 7 32,1 3 64,9 0 192,1-2 128,5 0 32,8-3-32,6-2-64,-1-6 32,1-2-128,-1-6-32,-1-6-768,-5 3-256,4-9-1696,-2 3-672</inkml:trace>
        </inkml:traceGroup>
      </inkml:traceGroup>
    </inkml:traceGroup>
    <inkml:traceGroup>
      <inkml:annotationXML>
        <emma:emma xmlns:emma="http://www.w3.org/2003/04/emma" version="1.0">
          <emma:interpretation id="{0AB3EE04-FB36-4048-B53A-A768BD403002}" emma:medium="tactile" emma:mode="ink">
            <msink:context xmlns:msink="http://schemas.microsoft.com/ink/2010/main" type="paragraph" rotatedBoundingBox="5193,9800 6516,9800 6516,10844 5193,108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A48040-D5EA-41BB-A1A1-D27546806024}" emma:medium="tactile" emma:mode="ink">
              <msink:context xmlns:msink="http://schemas.microsoft.com/ink/2010/main" type="inkBullet" rotatedBoundingBox="5226,9763 6542,10810 6507,10854 5191,9807"/>
            </emma:interpretation>
            <emma:one-of disjunction-type="recognition" id="oneOf2">
              <emma:interpretation id="interp10" emma:lang="en-US" emma:confidence="1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=</emma:literal>
              </emma:interpretation>
              <emma:interpretation id="interp13" emma:lang="en-US" emma:confidence="0">
                <emma:literal>~</emma:literal>
              </emma:interpretation>
              <emma:interpretation id="interp14" emma:lang="en-US" emma:confidence="0">
                <emma:literal>y</emma:literal>
              </emma:interpretation>
            </emma:one-of>
          </emma:emma>
        </inkml:annotationXML>
        <inkml:trace contextRef="#ctx0" brushRef="#br0" timeOffset="8257">5580 10470 2048,'0'-2'864,"0"2"-448,2-2-288,-2 2 256,3-3 256,4 1 224,-1 0-32,-1 0-32,-5-1-160,3 1 0,-1-3-288,-4 3-64,-1-7-160,0 0 64,1-5 0,-1 2 0,-2 1 32,-3 0-64,0 2 64,-1 1-128,-4 4-64,-1 2 64,-1 2 64,-4 6-224,1 8-96,-3 3 0,3-4 32,0 3 64,6 1 32,-2 1 32,4 0 64,2-2-192,4 5 32,-2 2-32,4-3-32,2-1-96,2-4 0,5-3-96,7-3 0,-1-3 256,-1-1 192,3-2-192,0-3-64,2-3 0,-2 1 96,0-1-32,0-3 32,-2-8 128,-1 3 96,5 0 128,-7-1 64,-1 0-32,2-2-32,-4-2-96,1-2-32,-2-5-256,-2-6-64,4 3 64,-1 2 96,-1-4 160,-1 5 64,-5 2 160,0 3 160,3 2-96,-6 2 64,1 3-224,2 4-96,0 3 32,-3 1 0,3 6 32,0 4 64,0 4-160,0 5-96,5 7 96,-2 5 32,0 1 64,-3 3 0,-3-2 0,6 6 64,-6-1-96,0-4 32,1-3-160,-1-5-64,3-5-512,-3-2-224,3-4-800,-3-6-224,2-3-1728</inkml:trace>
      </inkml:traceGroup>
    </inkml:traceGroup>
    <inkml:traceGroup>
      <inkml:annotationXML>
        <emma:emma xmlns:emma="http://www.w3.org/2003/04/emma" version="1.0">
          <emma:interpretation id="{7DA88536-6800-478B-8EBE-F0EF12E01E9D}" emma:medium="tactile" emma:mode="ink">
            <msink:context xmlns:msink="http://schemas.microsoft.com/ink/2010/main" type="paragraph" rotatedBoundingBox="5177,10750 7813,10725 7819,11319 5183,113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EC00C0E-03CD-4E15-AB3F-A804A7930B49}" emma:medium="tactile" emma:mode="ink">
              <msink:context xmlns:msink="http://schemas.microsoft.com/ink/2010/main" type="line" rotatedBoundingBox="5177,10750 7813,10725 7819,11319 5183,11343"/>
            </emma:interpretation>
          </emma:emma>
        </inkml:annotationXML>
        <inkml:traceGroup>
          <inkml:annotationXML>
            <emma:emma xmlns:emma="http://www.w3.org/2003/04/emma" version="1.0">
              <emma:interpretation id="{42337BD0-2E39-4727-9095-37351700EE4F}" emma:medium="tactile" emma:mode="ink">
                <msink:context xmlns:msink="http://schemas.microsoft.com/ink/2010/main" type="inkWord" rotatedBoundingBox="5177,10750 7813,10725 7819,11319 5183,11343"/>
              </emma:interpretation>
              <emma:one-of disjunction-type="recognition" id="oneOf3">
                <emma:interpretation id="interp15" emma:lang="en-US" emma:confidence="0">
                  <emma:literal>If after</emma:literal>
                </emma:interpretation>
                <emma:interpretation id="interp16" emma:lang="en-US" emma:confidence="0.5">
                  <emma:literal>d fatter</emma:literal>
                </emma:interpretation>
                <emma:interpretation id="interp17" emma:lang="en-US" emma:confidence="0">
                  <emma:literal>After</emma:literal>
                </emma:interpretation>
                <emma:interpretation id="interp18" emma:lang="en-US" emma:confidence="0">
                  <emma:literal>after</emma:literal>
                </emma:interpretation>
                <emma:interpretation id="interp19" emma:lang="en-US" emma:confidence="0">
                  <emma:literal>afAtter</emma:literal>
                </emma:interpretation>
              </emma:one-of>
            </emma:emma>
          </inkml:annotationXML>
          <inkml:trace contextRef="#ctx0" brushRef="#br0" timeOffset="9112">5959 10268 3328,'-3'-3'1216,"3"3"-640,-4-2-480,4 2 320,-2 0-64,-3-3 32,0 1 160,-2 0 96,-1-1-32,1 1 0,-4 0-320,4 0-160,-4 2-32,-4 0-64,3 0-32,-6 2 96,3 2 0,0 3-128,-1 2 32,1 1-64,2 1 0,3 0 64,3 1 64,-1 6 32,0 3 32,4-2-64,-2 7 32,3-6-64,1 1-32,-1-1 96,3 0 0,0-4 160,3 13 224,-3-3-192,2-4-128,1-1-32,0-3-256,0-2 32,-3-3-320,2-1-128,0-3-416,1-2-192,-3-1-608,2-1-992,1 0 736</inkml:trace>
          <inkml:trace contextRef="#ctx0" brushRef="#br0" timeOffset="9435">5888 10494 5376,'-15'-6'2112,"6"3"-1152,-14 0-1120,15 1 384,-5 0 288,-3-1 224,-2 2 64,2 1 64,1 0-480,-1 0 0,0 1-32,0 2-352,1-1-128,1 2-512,2-3-160,1 2-640,3-1-224,1 2-928</inkml:trace>
          <inkml:trace contextRef="#ctx0" brushRef="#br0" timeOffset="10524">5904 10581 2560,'3'3'1056,"1"-3"-576,2 0-576,-4 7 256,4 0 0,-2-3 288,-1 1 96,-1-2 0,1 0 0,-3-3-160,3 3 0,-3-3 64,0 0 32,4 0-256,-1 0 160,2-7 256,1 2-128,-2-7-256,2 1-160,4 0-64,1 0 32,-4-3-32,6-2-32,0-2 96,0-6 64,0-2 0,-1-2 0,-2 3-256,1 0-64,-1 5 64,0 2 32,1 1 64,-4 4 64,1 2 96,-2 1 128,-2 3-64,2 3 32,-1 2-224,-2 2-32,-3 0 0,3 2 0,1 2-96,-1 3 64,5 0 32,-6 2 64,6 1-96,0 1-64,2 4 128,-1 8 32,2 2 0,-1-4-64,-2 0 32,2 0-32,1-2 0,-4 8 64,4-1-32,-4-6 64,1 1-128,2-3-64,-2-2-224,0-2-128,-1-1-448,-1-1-256,-1-3-352,-1-5-1376,-1-1 416</inkml:trace>
          <inkml:trace contextRef="#ctx0" brushRef="#br0" timeOffset="10831">6295 10496 7552,'-5'2'2880,"1"-2"-1536,-7-2-1696,5 2 416,-4-3-192,-6 2-32,-2-4 256,0 2 96,-2 0-96,-1 1 160,0 1 128,-5 1 0,-5 0 32,2 1-160,4 1-96,-2-2-288,6 3-96,3-2-512,2-1-160,6 0-1248,-1 0-1728,7 0 800</inkml:trace>
          <inkml:trace contextRef="#ctx0" brushRef="#br0" timeOffset="13096">6637 10486 7808,'-3'0'2976,"-10"-2"-1600,2 1-1664,5 1 448,-2-2-32,-2 0 64,-3-1 192,0 2 96,-2 1-256,0 1-64,-3 2 32,-3 1-96,-4-1-64,4 1-96,2 1 32,1-1-544,0-3-256,3 1-960,2-2-416,0 3-640</inkml:trace>
          <inkml:trace contextRef="#ctx0" brushRef="#br0" timeOffset="12796">6537 10303 1664,'0'0'704,"-3"2"-384,6-2-256,-3 0 192,0 0 224,0 0 128,0 0 64,4 0-32,-1 0-128,0-2-64,0-1-64,-1 1 64,1-2-160,-1-1-96,-2-1-96,0-1 0,0 0 64,0 0 0,-2 3 64,-1-5 0,-2 2 32,-1 3-128,-1-2-32,-1 5-32,-2 1-64,-1 1-128,4 5 0,-1 0 64,1 3 96,1 5 64,1 2 96,1 6 32,1 5 96,3 0-96,-3 0-64,3 2 0,0-2 32,0 2 32,0 0 96,0-2 32,0-4 32,0-3-288,0-4-32,0-3-128,0-2-64,0-2-416,-2-3-192,-1-3-480,3-3-128,0 0-832,0-2-640,3-5 1152</inkml:trace>
          <inkml:trace contextRef="#ctx0" brushRef="#br0" timeOffset="-61493">5382 9536 2560,'1'-5'960,"2"5"-512,12-2-608,-9 2 128,-1 0 64,-2 0 96,4 0 96,1 0 32,0 0-128,-3 2-32,0 3-96,3-1-32,-1 3 32,1 0 0,0 2 0,2 5 64,3 7 96,-1-5 64,5 2-32,-2 0 32,6 1-64,-1-1 64,3 2 64,4 2 160,-2 4-256,8-1-32,5 0-96,1 1-64,2-1 32,-2-2-32,4 6 64,1 4-96,-3-3 0,0 3 32,4-3 64,-4-3-96,-3 6 0,1-2 32,-6 0 0,-2-1 0,-3-2 64,-4-4-96,-4 0 0,0-5-320,-4-4-96,2 1-1408</inkml:trace>
          <inkml:trace contextRef="#ctx0" brushRef="#br0" timeOffset="14891">6838 10366 5120,'-2'0'2016,"-12"-2"-1088,7 2-1152,4 0 256,-4 0 288,-1 0 160,1 0 192,-1 0 64,0 0-384,-2 0-64,0 2 32,-4 5-192,2-1-64,-3-1-128,0-1 32,-3 2 96,3-3 32,-4 4-480,4-7-128,3 0-736,2 0-320</inkml:trace>
          <inkml:trace contextRef="#ctx0" brushRef="#br0" timeOffset="14516">6768 10237 512,'-4'-5'256,"4"5"-128,0 0-160,0 0 2592,0 0-704,0 0-512,4 2-320,1 3-544,-5 0-128,0 1-192,0 1-64,0 3 32,0 0 64,0 4 96,0 0 160,0 6 32,0 5-256,0-1-64,0 2-96,-5-4 32,5-2 64,-4 1 64,0-3 32,2 9 64,2-4-160,0-3-32,0-3-64,0-5-64,-5 0-416,5-3-192,0-2-384,0-2-128,5-1-320,-3-2-1376,-2-2 160</inkml:trace>
          <inkml:trace contextRef="#ctx0" brushRef="#br0" timeOffset="15154">6761 10493 3328,'0'0'1312,"0"0"-704,4 0-704,-4 0 256,0 0-288,5 0 32</inkml:trace>
          <inkml:trace contextRef="#ctx0" brushRef="#br0" timeOffset="15524">6774 10496 5504,'8'3'768,"4"-1"-96,1 1-224,-1-3-32,1 0-256,-1-3-32,1-2 0,-1 2 128,-1-2 160,-1-3 64,0 2 96,-2-1-192,-1-3 32,-2-1-192,1 0-64,-4-3 64,0 3 0,1 1-32,-3 4-32,-3 4-96,-1 2 32,-2 0-64,-2 2-32,1 4 32,-2 2-32,0 1 0,2-3 0,-1 4 0,1-1 0,2 3 0,-1-1 0,5 0-160,1 1 32,0-1-160,1 1 32,5 4-224,2-3-32,-1 3-416,3-4-128,1-3-800,1-2-1024,6 0 832</inkml:trace>
          <inkml:trace contextRef="#ctx0" brushRef="#br0" timeOffset="16011">7095 10443 5888,'-3'7'2272,"3"-3"-1216,-1 2-1440,1-2 320,0 3-224,-3 0 32,0 2 288,3 3 192,-3 0-96,3 5 160,0 1 32,0-4-160,0 0-32,0-4 0,0-3 64,0 0 32,0-3 96,0-8 672,3-8-320,0 0-128,0 0-160,-2 1-96,5-1 32,-1-2 128,1 2-128,1 0 0,1 1 64,-1-6 96,1 4-192,-1 1-32,10 2 64,-2 3 127,0 0-127,0 10 64,1 0-288,0 1-64,-1 0-192,1 1 32,-1 2-512,-2-3-191,-1 4-577,-1-4-160,2 1-1152,-1 0-1760,-9 0 1216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7T14:25:05.691"/>
    </inkml:context>
    <inkml:brush xml:id="br0">
      <inkml:brushProperty name="width" value="0.06667" units="cm"/>
      <inkml:brushProperty name="height" value="0.06667" units="cm"/>
    </inkml:brush>
  </inkml:definitions>
  <inkml:traceGroup>
    <inkml:annotationXML>
      <emma:emma xmlns:emma="http://www.w3.org/2003/04/emma" version="1.0">
        <emma:interpretation id="{6EF88D38-6A6C-411B-B523-DA94BE058F26}" emma:medium="tactile" emma:mode="ink">
          <msink:context xmlns:msink="http://schemas.microsoft.com/ink/2010/main" type="inkDrawing" rotatedBoundingBox="5229,5242 6384,6138 6339,6196 5184,5300" semanticType="callout" shapeName="Other"/>
        </emma:interpretation>
      </emma:emma>
    </inkml:annotationXML>
    <inkml:trace contextRef="#ctx0" brushRef="#br0">5433 5901 896,'0'-7'416,"-3"-4"-192,6 1-256,-3 9 64,5-2-32,1 1 64,-2 0 96,2-1 64,-4 3 96,4 0 32,1 0-160,1 3-128,-1 5 96,1 2 128,2 4-32,1 0 32,2-1-96,2 2 32,3-3 0,0 5 32,2-1 0,6 4 0,-1 1 0,4 1 64,-1 3-96,13 4 32,-2-2-96,2 3 0,3 11-32,-5-6 0,2-4-64,-2-1-128,-5 0-32,2 0 64,-1-3 0,0 1 32,1-5 64,-4-3-32,-4-3-32,-5-2-64,-2-4 32,-3 1-544,-6-3-1504,2 1-192</inkml:trace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5T23:52:22.356"/>
    </inkml:context>
    <inkml:brush xml:id="br0">
      <inkml:brushProperty name="width" value="0.13333" units="cm"/>
      <inkml:brushProperty name="height" value="0.13333" units="cm"/>
      <inkml:brushProperty name="color" value="#ED1C24"/>
    </inkml:brush>
  </inkml:definitions>
  <inkml:trace contextRef="#ctx0" brushRef="#br0">16942 10839 768,'0'7'352,"0"-7"-192,0 12-64,0-10 224,0 4-128,-4 0 256,-3 8 32,-2 3-32,-2 0-32,-2 7-96,-8-4 32,0 5-128,-1 10-64,-3-6 0,-1 0-32,-7 3 0,-2 0 0,-16 2 64,2-4 96,0-5-128,0 1-96,-3 2 32,0-1 0,3-4-32,-4-3-64,2-1 96,-4-6 64,-8-2-64,-1-2 0,8-6 32,2-3 0,-3 0-64,7-3 32,2-9 64,3-5-128,0 1-32,3-6 0,-4-4 64,-2-5 32,6-4 96,3-10-96,5-8 0,2 3-32,4-1-64,4-4 96,4 1 0,5-4-128,1-9 32,4 3 128,-1 1 64,5-5-160,2 4 0,0 3-32,2 1 64,-2-8-32,4 2 64,4 6-64,2 2-32,4 4 32,1 2-32,3 3 0,4 3 0,9-10 0,5 4 64,0 4-32,-2-2 64,2-5 0,-1 9 32,4 1-160,-4 4-32,5 3 32,5-2 64,1 5 64,0 4 32,3 3-160,18-1-32,-5 0 96,6 0 32,-13 3 0,-1-1 32,3 4 0,-4-3 32,2 6-160,1 7 32,14 0 0,-2 5 64,-2 10 96,-2 2 64,-5 0-32,-3 7 32,0-1-64,-2 5 0,-2 3 32,-3 4 32,21 4-32,-9 0 32,-5 11-128,-4 4 0,-3 0-32,-6-2 32,-4 17 0,-8-5 96,-1 2-160,-10 1-32,2 13 0,-3-4 0,-6 4 0,-2 10 0,1-2-96,-8-2 64,-3 1 32,-6 4 0,-1-2 0,-4 10 0,-7-5 0,-6-3 0,-5-9 0,-9 12 0,-9-6-96,-1 3 0,-2-3-576,-4 0-288,2-7-1120,-7 2-1504,13 0 928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1:26.700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101BAEB3-B680-4DC3-A5D7-E95547B6B0B5}" emma:medium="tactile" emma:mode="ink">
          <msink:context xmlns:msink="http://schemas.microsoft.com/ink/2010/main" type="inkDrawing" rotatedBoundingBox="8755,10507 13068,10490 13069,10620 8756,10638" shapeName="Other"/>
        </emma:interpretation>
      </emma:emma>
    </inkml:annotationXML>
    <inkml:trace contextRef="#ctx0" brushRef="#br0">13430 10743 1536,'0'0'608,"4"0"-320,-8 0-192,4 0 224,0 0-192,0 0-64,0 0 32,0 0 64,0 0 0,0 0 64,0-3-192,0 3-96,0 0 224,0 0 192,0 0-32,0 0 64,0 0-160,0-2 32,0 2-32,0 0 32,0 0-64,0 0-32,0 0-32,-1 0 0,1 0 0,0 0 0,-3 0-64,-1 0-64,1 0 32,1 0 32,-1 0 32,3 0 32,0 0 64,-3 0 32,0 0 96,3-3-160,-3 3-32,0 0 0,0 0 0,1 0-64,2 0 32,-3 0 0,0 0 32,-2 0-64,2 0-64,1 0 96,-1 0 0,0 0 32,-1 0 0,2 0-64,-1 0 32,0 0-64,1 0-32,-2 0 32,1 0 32,0 0-32,-2 0-32,2 0 32,1 0 32,-4 0-96,4 0 0,-4 0 32,0 0 64,0-2-32,1 2-32,-2 0 32,-1 0 32,3 0-96,0 0 0,-1 0 32,0 0 64,0 0-32,1 0 64,-1 0 0,1 0 96,0 0-160,-2 0-96,2 2 32,-1-2 64,0 0 0,2 0-32,-2 0-64,1 0-32,-4 0 128,3 0 32,0 0 0,0 0 32,1 0-128,-3 0-64,2 0 64,-2 0 64,2 0 0,1 0-32,-5 3-64,5-1 32,-9-2 32,-3 3 0,4 0 64,-2-3 32,4 0 32,0 1-64,0-1 32,0 0-64,-1 0-32,1 0 32,-1 0-32,4 0-96,0 0 64,-4 0 32,4 0 64,0 3-32,3-3-32,-4 2 32,3-2-32,1 0 0,-2 0 0,-3 0 0,1 0 64,1 0-32,-4 0-32,3 0 32,1 0-32,0 6 0,0-2 0,-1 1 0,1-2 0,0-9-96,-3 4 64,-1 4 32,1-4 64,-1-1 32,2 2 32,-2-2 0,1 0 0,0 3-64,0-2 32,-3 2-64,-1 0 64,-1 5-128,-1-5 0,-1 0-32,5 3-64,-2 1 96,5 1 0,-1-2 96,-1-6-96,1 0 0,3 3 32,0-2 64,-1 2-32,-3-3 64,1 3-64,3-1-32,0-2-64,-7 0 32,5 1 32,-5 2 0,1-3 0,3 3 0,0 0 0,-1 0 0,1 0 0,-1 8 0,2-4 0,1 1 0,1 1 0,-1-5 64,1 2-32,-3-1-32,3 1-64,-1 0 32,0-3 32,-2 6 0,3 0 0,0-1 0,-7-4 0,2 2 0,-4-6 0,-1 3 0,5 3 0,-2 0 64,4-6-32,0 3-32,0 0 32,0 3 32,-1-1-96,4 1-64,0-2 64,0-1 64,-1 4-64,-3-8 0,4 4 32,-6 0 0,3 0 0,0 0 64,-7 0-96,5 0 0,-2 0 96,2 0-32,-2 0-32,1 0 32,0 0-32,1 0-96,1 0 64,-4 0 32,2 0 64,2 0-32,0 0-32,2 0 32,-7 0-32,-4 0-96,2 0 64,2-1 32,4-2 64,-2 1-32,1-1 64,3 0-128,0 3 0,0 0 32,-1 3 0,1 0-96,3-1 64,-3-2 32,2-2 64,0-1-32,-4 3-32,-4-3 32,3 6-32,-1-6 0,2 2 0,1-3 64,1 3-96,-1-2 0,2 3 32,-2 0 0,1-3 0,0 9 64,0-9-96,-1 3 0,2 0 32,-1 0 0,-1 0 0,0 4 0,4-5 0,-5 1 0,-2 0 0,-5 0 0,4 0-96,1 0 64,2 0 96,2 5-32,-1-5-32,0 1 32,1-1-32,3 3 0,-3 0 64,0-1-96,0-2 0,0-2 32,2 2 0,-6 2 0,5-2 64,-1-2-32,-4 4-32,-2-2 96,3-5 0,3 2-32,-3 2 32,3-3-128,-1 3 0,1 2 32,0-2 64,0-2-32,0 0-32,-1 1 32,2 2-32,1 0 0,1 0 0,-1 0 0,0-7 64,-4 7-32,-7 0-32,6-3 32,1 1-32,1-1 0,-3-1-96,2 1 64,2 3 96,-1-2 32,0-1-128,1 2 32,1-2 0,-2 0 64,1 1-32,3 2-32,0-3 32,-4 3-32,-3-1 0,4-2 0,-5 0 0,2 1 0,-1 2 0,4 0 0,0-3 64,0 3-32,0 0-32,0 0 96,-1 0 0,0 0-192,3 0 0,-3 0 32,3 0 96,1 0 0,-1 0 64,1 0-64,0 0 64,-1 0-64,-4 3-32,-2-3 96,-5 2-224,7 1 224,-2-3 96,4 0-192,-1 0 32,4 3-32,0-3 64,0 1-32,-1-1-32,-2 0 32,3 0 32,3 0-96,-1 0 0,0-1 32,0 1 64,0 0-32,0 0-32,1 0 32,0 0 32,-1-3-32,1 3-32,-1 0 32,0 0-32,1 0-96,-2 0 64,-1 0 32,3-3 64,-1 3-96,1 0 0,-4-2 32,1-1 0,-1 3 0,4 0 0,0 0 0,-2 0 64,2-2-96,2 2 0,0 0 96,0 0 32,0 0-128,0 0-32,1 0 32,2 0 0,-3 0-64,3 0 64,0 0-32,0 0 0,0 0 0,0 0-64,0 0-128,0 0 0,-3 0-384,0 0-128,1 0-448,-1 0-192,-2-3-800,-4 3-704,-2-4 1216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3:02.719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F2B17093-AB96-4B2A-B239-4A80943E863F}" emma:medium="tactile" emma:mode="ink">
          <msink:context xmlns:msink="http://schemas.microsoft.com/ink/2010/main" type="inkDrawing" rotatedBoundingBox="17368,2335 18389,2399 18382,2500 17362,2435" shapeName="Other"/>
        </emma:interpretation>
      </emma:emma>
    </inkml:annotationXML>
    <inkml:trace contextRef="#ctx0" brushRef="#br0">19589 2683 5440,'-14'-5'96,"-2"0"32,1-2 64,1 5-96,-1-7 0,2 2 32,-2 1 64,4 2-32,1-1 0,-2 0-96,0-1 32,0 4-64,1-1-32,0 1 96,-3 0 0,3-1 96,-3 0-32,0 0 0,2 1-32,0 0 64,2-1-96,-1 1 0,-1-1-32,0 0-64,-4 3-64,2-2-32,-1 2 192,1 0 96,2-3-96,2 3 0,-2 0-32,1 0-64,-1 0 96,-4 0 64,-4 0 0,4 0 64,-2 0-64,4 0 0,2 0-96,1 0-64,-3 3 32,3-3 32,2 2 32,-2-2 32,3 3-64,-1 0 32,1-3-128,0 0 0,-2 2-32,2-2 0,3 0 64,-4 0 64,3 0-32,-3 0 64,-2 0-64,1 0-32,1 0 32,0 0-32,3 0 0,1 0 64,-1 0 32,1 0-128,2 0 32,0 0 0,1 0 0,-1 0 0,0 0 0,-1 0 0,2 0 0,-1 0 0,0 0 64,0 0-96,0 3 0,0-3-384,1 2-160,-1-2-896,-3 2-1600,1 1 448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3:02.143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2348224B-4AE6-4ADD-9540-EEB8DD77B981}" emma:medium="tactile" emma:mode="ink">
          <msink:context xmlns:msink="http://schemas.microsoft.com/ink/2010/main" type="inkDrawing" rotatedBoundingBox="18405,2504 18418,2505 18417,2520 18403,2519" shapeName="Other"/>
        </emma:interpretation>
      </emma:emma>
    </inkml:annotationXML>
    <inkml:trace contextRef="#ctx0" brushRef="#br0">19849 2733 5344,'-10'-1'0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8T12:03:02.054"/>
    </inkml:context>
    <inkml:brush xml:id="br0">
      <inkml:brushProperty name="width" value="0.06667" units="cm"/>
      <inkml:brushProperty name="height" value="0.06667" units="cm"/>
      <inkml:brushProperty name="color" value="#ED1C24"/>
    </inkml:brush>
  </inkml:definitions>
  <inkml:traceGroup>
    <inkml:annotationXML>
      <emma:emma xmlns:emma="http://www.w3.org/2003/04/emma" version="1.0">
        <emma:interpretation id="{801E1DE4-F4DD-4034-A72E-B966A72F0C23}" emma:medium="tactile" emma:mode="ink">
          <msink:context xmlns:msink="http://schemas.microsoft.com/ink/2010/main" type="inkDrawing" rotatedBoundingBox="18434,2526 18447,2525 18448,2526 18435,2527" shapeName="Other"/>
        </emma:interpretation>
      </emma:emma>
    </inkml:annotationXML>
    <inkml:trace contextRef="#ctx0" brushRef="#br0">19878 2739 1152,'0'1'512,"2"-2"-256,-2 2-32,0-1 224,0 0-96,0 0 32,-2 0-32,1 0 96,-1 0-96,1 0 32,-1 0-160,0 0-64</inkml:trace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CF3DF-59C6-4329-B11B-CB32CB0E89EE}" type="datetimeFigureOut">
              <a:rPr lang="en-US" smtClean="0"/>
              <a:t>10/22/2016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2745C-974B-44A5-9950-B8B52E817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4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work in the Marine Data and GIS unit of the Division of Marine Resources. And I am the only one in the unit. So I have gone all in on the automation thing.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3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prepare our “stuff” for </a:t>
            </a:r>
            <a:r>
              <a:rPr lang="en-US" dirty="0" err="1"/>
              <a:t>ArcPy</a:t>
            </a:r>
            <a:r>
              <a:rPr lang="en-US" dirty="0"/>
              <a:t>.</a:t>
            </a:r>
            <a:r>
              <a:rPr lang="en-US" baseline="0" dirty="0"/>
              <a:t> Let’s start out with the layout template.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0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going to be what your maps look like. Everything you see on the map is considered a layout element. Name it ALL! No detail is too small.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9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 little closer. If you want to programmatically</a:t>
            </a:r>
            <a:r>
              <a:rPr lang="en-US" baseline="0" dirty="0"/>
              <a:t> update anything, it must be named. I want the header info updated and the extents of each data frame to match. So I need to make sure I name them.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80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reminder, you can</a:t>
            </a:r>
            <a:r>
              <a:rPr lang="en-US" baseline="0" dirty="0"/>
              <a:t> set the name of the element in the properties box. FYI don’t start a name with a number. Python doesn’t like it.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a note. I named</a:t>
            </a:r>
            <a:r>
              <a:rPr lang="en-US" baseline="0" dirty="0"/>
              <a:t> things pretty specifically the first time around. I want to turn this into a script I can use repeatedly for all my before and after maps no matter what the template looks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36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</a:t>
            </a:r>
            <a:r>
              <a:rPr lang="en-US" baseline="0" dirty="0"/>
              <a:t> is the most complicated part of all of this. It is a combination of graphic and text elements. There are 40 individual text boxes here that we will reference later.</a:t>
            </a:r>
          </a:p>
          <a:p>
            <a:endParaRPr lang="en-US" baseline="0" dirty="0"/>
          </a:p>
          <a:p>
            <a:r>
              <a:rPr lang="en-US" baseline="0" dirty="0"/>
              <a:t>We will use </a:t>
            </a:r>
            <a:r>
              <a:rPr lang="en-US" baseline="0" dirty="0" err="1"/>
              <a:t>ArcPy</a:t>
            </a:r>
            <a:r>
              <a:rPr lang="en-US" baseline="0" dirty="0"/>
              <a:t> to manipulate all of these components to update the contents, center the text,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895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this a universal</a:t>
            </a:r>
            <a:r>
              <a:rPr lang="en-US" baseline="0" dirty="0"/>
              <a:t> tool for comparing two time periods- it will take any layout template you have (provided you follow the naming rules) and spit out your </a:t>
            </a:r>
            <a:r>
              <a:rPr lang="en-US" baseline="0" dirty="0" err="1"/>
              <a:t>mapbook</a:t>
            </a:r>
            <a:r>
              <a:rPr lang="en-US" baseline="0" dirty="0"/>
              <a:t>. Deciding on some rules for naming your elements will help in minimizing the amount of re-writing you have to do for your next </a:t>
            </a:r>
            <a:r>
              <a:rPr lang="en-US" baseline="0" dirty="0" err="1"/>
              <a:t>mapbook</a:t>
            </a:r>
            <a:r>
              <a:rPr lang="en-US" baseline="0" dirty="0"/>
              <a:t>. For example, always name the title, title. Not Title or </a:t>
            </a:r>
            <a:r>
              <a:rPr lang="en-US" baseline="0" dirty="0" err="1"/>
              <a:t>MapName</a:t>
            </a:r>
            <a:r>
              <a:rPr lang="en-US" baseline="0" dirty="0"/>
              <a:t> or whatever.  ***And tell everyone else that might ask you for your help to follow these conventions, too.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99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  <a:r>
              <a:rPr lang="en-US" baseline="0" dirty="0"/>
              <a:t> diving head first into the code, I find it helpful to actually write down what I want it to do and what information I have to collect before I can start. I am going to continue to use the tidal wetland example, but hopefully this is something you can adjust to your own projects.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42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going to end up with individual</a:t>
            </a:r>
            <a:r>
              <a:rPr lang="en-US" baseline="0" dirty="0"/>
              <a:t> </a:t>
            </a:r>
            <a:r>
              <a:rPr lang="en-US" baseline="0" dirty="0" err="1"/>
              <a:t>mxd</a:t>
            </a:r>
            <a:r>
              <a:rPr lang="en-US" baseline="0" dirty="0"/>
              <a:t> files for each area, so you will be able to go in and edit them individually 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0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Rather</a:t>
            </a:r>
            <a:r>
              <a:rPr lang="en-US" baseline="0" dirty="0"/>
              <a:t> than go through the code line by line, I just want to highlight the overall process and point out some sticking points that I came across and what I learned from that. You can find the complete code on GitHub, search </a:t>
            </a:r>
            <a:r>
              <a:rPr lang="en-US" baseline="0" dirty="0" err="1"/>
              <a:t>mapbook_nearc</a:t>
            </a:r>
            <a:r>
              <a:rPr lang="en-US" baseline="0" dirty="0"/>
              <a:t>. I have the link on the last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2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Mapbooks</a:t>
            </a:r>
            <a:r>
              <a:rPr lang="en-US" dirty="0"/>
              <a:t> are a collection of maps and their supporting information. They are obviously</a:t>
            </a:r>
            <a:r>
              <a:rPr lang="en-US" baseline="0" dirty="0"/>
              <a:t> a very powerful and useful tool. The fact that we’ve can talk about them for an hour and a half should testify to that.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38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need to define all the elements of the layout template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792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get in the weeds a bit…</a:t>
            </a:r>
          </a:p>
          <a:p>
            <a:r>
              <a:rPr lang="en-US" dirty="0"/>
              <a:t>You</a:t>
            </a:r>
            <a:r>
              <a:rPr lang="en-US" baseline="0" dirty="0"/>
              <a:t> start to reference all the elements you named earlier right away.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87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you can begin to see why doing all that ground work was important. If I stick to a before and after naming convention, I don’t have to worry about going in and changing all of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08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a advanced</a:t>
            </a:r>
            <a:r>
              <a:rPr lang="en-US" baseline="0" dirty="0"/>
              <a:t> beginner coder, at best. With no computer science background. I learned some really useful python methods in the course of developing this project. In the hopes that I will save a least a few people some time, I want to share some of the short cuts I learned. </a:t>
            </a:r>
          </a:p>
          <a:p>
            <a:endParaRPr lang="en-US" baseline="0" dirty="0"/>
          </a:p>
          <a:p>
            <a:r>
              <a:rPr lang="en-US" baseline="0" dirty="0"/>
              <a:t>I started out defining each text element individually. Which took dozens of lines of code and was incredibly unwieldly. So, if you ever notice a block of code that looks like this, consider using a python dictionary instead.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850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does</a:t>
            </a:r>
            <a:r>
              <a:rPr lang="en-US" baseline="0" dirty="0"/>
              <a:t> pretty much the same thing, in a lot less lines using the dictionary comprehension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8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In the dictionary that we are creating the key is the name of the element (which we defined ourselves in the layout document). The value is the entire text element.</a:t>
            </a:r>
          </a:p>
          <a:p>
            <a:endParaRPr lang="en-US" baseline="0" dirty="0"/>
          </a:p>
          <a:p>
            <a:r>
              <a:rPr lang="en-US" baseline="0" dirty="0"/>
              <a:t>Once again, how we name these elements is important. I am able to isolate just the table elements and then divide them into different groups based on what I need them for.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8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  <a:r>
              <a:rPr lang="en-US" baseline="0" dirty="0"/>
              <a:t> we are done defining all the elements.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42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89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function takes one argument – the dictionary that is holding all of the table “cells”. I am just setting the default value to zero with the exception of these special cases that I know about.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58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am just using a search cursor to cycle through all of the properties. This is pretty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96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I’ve noticed that temporal comparisons are the</a:t>
            </a:r>
            <a:r>
              <a:rPr lang="en-US" baseline="0" dirty="0"/>
              <a:t> most common use for me at this point. Everyone wants to know how many acres X years ago vs how many acres today, or some version of that. Or how will this proposed regulatory change affect the acres available for </a:t>
            </a:r>
            <a:r>
              <a:rPr lang="en-US" baseline="0" dirty="0" err="1"/>
              <a:t>shellfishing</a:t>
            </a:r>
            <a:r>
              <a:rPr lang="en-US" baseline="0" dirty="0"/>
              <a:t> or something along those lines.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81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</a:t>
            </a:r>
            <a:r>
              <a:rPr lang="en-US" baseline="0" dirty="0"/>
              <a:t> things first, let’s update the map header with information from that property.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36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row in rows…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2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just going to drop that information we just found into this function to update the text at the top of the map.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475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96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am using that same info from the attribute</a:t>
            </a:r>
            <a:r>
              <a:rPr lang="en-US" baseline="0" dirty="0"/>
              <a:t> table to create a definition query. This way I am only looking at the property of interest. I set the data frame extent to that of the single property. Finally I set the extents of the two data frames to be equal.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203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</a:t>
            </a:r>
            <a:r>
              <a:rPr lang="en-US" baseline="0" dirty="0"/>
              <a:t> I start doing anything crazy, I just want to set some default values.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9162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are going to summarize the 1974 acreage by </a:t>
            </a:r>
            <a:r>
              <a:rPr lang="en-US" baseline="0" dirty="0" err="1"/>
              <a:t>tw</a:t>
            </a:r>
            <a:r>
              <a:rPr lang="en-US" baseline="0" dirty="0"/>
              <a:t> category, then add that table to them map, temporarily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489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only has 2 fields: Category and acreage. We’re going to go through each row of the table, round off the number to 2 decimal</a:t>
            </a:r>
            <a:r>
              <a:rPr lang="en-US" baseline="0" dirty="0"/>
              <a:t> places, then update the table based.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22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</a:t>
            </a:r>
            <a:r>
              <a:rPr lang="en-US" baseline="0" dirty="0"/>
              <a:t> a copy of the new map document and then start all over again at step 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83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project that </a:t>
            </a:r>
            <a:r>
              <a:rPr lang="en-US" dirty="0" err="1"/>
              <a:t>kinda</a:t>
            </a:r>
            <a:r>
              <a:rPr lang="en-US" dirty="0"/>
              <a:t> kick started my effort to</a:t>
            </a:r>
            <a:r>
              <a:rPr lang="en-US" baseline="0" dirty="0"/>
              <a:t> automate this. I received a request to compare two tidal wetland data sets - 1974 and circa 2005/2008 - within DEC owned properties. So it turns out that there are &gt;40 DEC properties that are designated as tidal wetlands. And I need something by tomorrow – or something ridiculous like that. </a:t>
            </a:r>
          </a:p>
          <a:p>
            <a:r>
              <a:rPr lang="en-US" dirty="0"/>
              <a:t>These maps were designed to help managers select potential restoration sites. It has two data frames</a:t>
            </a:r>
            <a:r>
              <a:rPr lang="en-US" baseline="0" dirty="0"/>
              <a:t> with the same extent but covering different time periods. So you can see how the wetlands changed. And then it has the basic information in a table at the top. And I wanted a table that summarized acreage, I couldn’t figure out a way to make the numbers in the table update based on the extent and the features visible.</a:t>
            </a:r>
          </a:p>
          <a:p>
            <a:endParaRPr lang="en-US" baseline="0" dirty="0"/>
          </a:p>
          <a:p>
            <a:r>
              <a:rPr lang="en-US" baseline="0" dirty="0"/>
              <a:t>Side note: you can do something similar with the production mapping extension, but $. So I had to figure a way around that.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31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about </a:t>
            </a:r>
            <a:r>
              <a:rPr lang="en-US" dirty="0" err="1"/>
              <a:t>Esri’s</a:t>
            </a:r>
            <a:r>
              <a:rPr lang="en-US" dirty="0"/>
              <a:t> workflow</a:t>
            </a:r>
            <a:r>
              <a:rPr lang="en-US" baseline="0" dirty="0"/>
              <a:t> for a minute, and where I am going to change it to suit my particular projects.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graphic from the ArcGIS</a:t>
            </a:r>
            <a:r>
              <a:rPr lang="en-US" baseline="0" dirty="0"/>
              <a:t> help documents that show all of the components to this process.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And the dynamic content is where this falls short for me. Data driven pages does not provide a dynamic analysis with updated tables based on that analysis that I was looking for.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2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look a little closer at data driven pages. This is </a:t>
            </a:r>
            <a:r>
              <a:rPr lang="en-US" dirty="0" err="1"/>
              <a:t>Esri’s</a:t>
            </a:r>
            <a:r>
              <a:rPr lang="en-US" dirty="0"/>
              <a:t> help</a:t>
            </a:r>
            <a:r>
              <a:rPr lang="en-US" baseline="0" dirty="0"/>
              <a:t> documentation for </a:t>
            </a:r>
            <a:r>
              <a:rPr lang="en-US" dirty="0"/>
              <a:t>the</a:t>
            </a:r>
            <a:r>
              <a:rPr lang="en-US" baseline="0" dirty="0"/>
              <a:t> general work flow of the Data Driven Pages tool. There are three inputs that are fed into the </a:t>
            </a:r>
            <a:r>
              <a:rPr lang="en-US" baseline="0" dirty="0" err="1"/>
              <a:t>ddp</a:t>
            </a:r>
            <a:r>
              <a:rPr lang="en-US" baseline="0" dirty="0"/>
              <a:t> tool: our map layout, the data we want analyzed and our index layer.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236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This method follows </a:t>
            </a:r>
            <a:r>
              <a:rPr lang="en-US" baseline="0" dirty="0" err="1"/>
              <a:t>esri’s</a:t>
            </a:r>
            <a:r>
              <a:rPr lang="en-US" baseline="0" dirty="0"/>
              <a:t> workflow, except instead of using the </a:t>
            </a:r>
            <a:r>
              <a:rPr lang="en-US" baseline="0" dirty="0" err="1"/>
              <a:t>ddp</a:t>
            </a:r>
            <a:r>
              <a:rPr lang="en-US" baseline="0" dirty="0"/>
              <a:t> tool, we are going to write our own. But the preparation remains the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2745C-974B-44A5-9950-B8B52E817D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rot="10800000" flipV="1">
            <a:off x="0" y="3790950"/>
            <a:ext cx="6858000" cy="1352550"/>
          </a:xfrm>
          <a:prstGeom prst="rect">
            <a:avLst/>
          </a:prstGeom>
          <a:solidFill>
            <a:srgbClr val="002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3746" tIns="150876" rIns="0" bIns="205740" rtlCol="0" anchor="t" anchorCtr="0"/>
          <a:lstStyle/>
          <a:p>
            <a:pPr marL="161628" marR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91003" algn="r"/>
              </a:tabLst>
              <a:defRPr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6858000" cy="1377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/>
          </a:p>
        </p:txBody>
      </p:sp>
      <p:sp>
        <p:nvSpPr>
          <p:cNvPr id="14" name="Rectangle 13"/>
          <p:cNvSpPr/>
          <p:nvPr userDrawn="1"/>
        </p:nvSpPr>
        <p:spPr>
          <a:xfrm>
            <a:off x="0" y="3714750"/>
            <a:ext cx="6858000" cy="76200"/>
          </a:xfrm>
          <a:prstGeom prst="rect">
            <a:avLst/>
          </a:prstGeom>
          <a:solidFill>
            <a:srgbClr val="2C5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5" y="223699"/>
            <a:ext cx="2900633" cy="12075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377388"/>
            <a:ext cx="6300788" cy="1099113"/>
          </a:xfrm>
        </p:spPr>
        <p:txBody>
          <a:bodyPr anchor="b">
            <a:normAutofit/>
          </a:bodyPr>
          <a:lstStyle>
            <a:lvl1pPr algn="l">
              <a:defRPr sz="3000">
                <a:solidFill>
                  <a:srgbClr val="002D7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2628338"/>
            <a:ext cx="6300788" cy="911087"/>
          </a:xfrm>
        </p:spPr>
        <p:txBody>
          <a:bodyPr>
            <a:normAutofit/>
          </a:bodyPr>
          <a:lstStyle>
            <a:lvl1pPr marL="0" indent="0" algn="l">
              <a:buNone/>
              <a:defRPr sz="2100" b="1">
                <a:solidFill>
                  <a:srgbClr val="646569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47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10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-1"/>
            <a:ext cx="6858000" cy="1377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21848"/>
            <a:ext cx="4000500" cy="2702503"/>
          </a:xfrm>
          <a:solidFill>
            <a:srgbClr val="002D73"/>
          </a:solidFill>
        </p:spPr>
        <p:txBody>
          <a:bodyPr lIns="512064" tIns="228600" rIns="365760" anchor="t" anchorCtr="0">
            <a:normAutofit/>
          </a:bodyPr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4335" y="3291840"/>
            <a:ext cx="3383280" cy="891540"/>
          </a:xfrm>
        </p:spPr>
        <p:txBody>
          <a:bodyPr>
            <a:normAutofit/>
          </a:bodyPr>
          <a:lstStyle>
            <a:lvl1pPr marL="0" indent="0">
              <a:buNone/>
              <a:defRPr sz="2100" b="1">
                <a:solidFill>
                  <a:schemeClr val="bg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 rot="10800000" flipV="1">
            <a:off x="0" y="115493"/>
            <a:ext cx="6858000" cy="2202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" tIns="34290" rIns="205740" rtlCol="0" anchor="ctr"/>
          <a:lstStyle/>
          <a:p>
            <a:pPr marL="161628" marR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2725" algn="r"/>
              </a:tabLst>
              <a:defRPr/>
            </a:pPr>
            <a:r>
              <a:rPr lang="en-US" sz="900" b="1" dirty="0">
                <a:solidFill>
                  <a:srgbClr val="002D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fld id="{6C929F40-DA27-4434-83D4-CC1331048D9E}" type="slidenum">
              <a:rPr lang="en-US" sz="900" b="1" smtClean="0">
                <a:solidFill>
                  <a:srgbClr val="002D7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161628" marR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562725" algn="r"/>
                </a:tabLst>
                <a:defRPr/>
              </a:pPr>
              <a:t>‹#›</a:t>
            </a:fld>
            <a:endParaRPr lang="en-US" sz="900" b="1" dirty="0">
              <a:solidFill>
                <a:srgbClr val="002D7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0" y="1540453"/>
            <a:ext cx="4000500" cy="81394"/>
          </a:xfrm>
          <a:prstGeom prst="rect">
            <a:avLst/>
          </a:prstGeom>
          <a:solidFill>
            <a:srgbClr val="2C5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57331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8" y="508792"/>
            <a:ext cx="6457950" cy="919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737" y="1428461"/>
            <a:ext cx="3125391" cy="3422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9926" y="1428461"/>
            <a:ext cx="3103762" cy="3422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20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8" y="508793"/>
            <a:ext cx="6457950" cy="9196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28461"/>
            <a:ext cx="3026786" cy="6179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738" y="2144027"/>
            <a:ext cx="3026786" cy="2634850"/>
          </a:xfrm>
        </p:spPr>
        <p:txBody>
          <a:bodyPr>
            <a:normAutofit/>
          </a:bodyPr>
          <a:lstStyle>
            <a:lvl1pPr>
              <a:spcAft>
                <a:spcPts val="225"/>
              </a:spcAft>
              <a:defRPr sz="1350"/>
            </a:lvl1pPr>
            <a:lvl2pPr>
              <a:spcAft>
                <a:spcPts val="225"/>
              </a:spcAft>
              <a:defRPr sz="1350"/>
            </a:lvl2pPr>
            <a:lvl3pPr>
              <a:spcAft>
                <a:spcPts val="225"/>
              </a:spcAft>
              <a:defRPr sz="1350"/>
            </a:lvl3pPr>
            <a:lvl4pPr>
              <a:spcAft>
                <a:spcPts val="225"/>
              </a:spcAft>
              <a:defRPr sz="1350"/>
            </a:lvl4pPr>
            <a:lvl5pPr>
              <a:spcAft>
                <a:spcPts val="225"/>
              </a:spcAft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11930" y="1428461"/>
            <a:ext cx="3031759" cy="617934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11930" y="2144027"/>
            <a:ext cx="3031758" cy="2634850"/>
          </a:xfrm>
        </p:spPr>
        <p:txBody>
          <a:bodyPr>
            <a:normAutofit/>
          </a:bodyPr>
          <a:lstStyle>
            <a:lvl1pPr>
              <a:spcAft>
                <a:spcPts val="225"/>
              </a:spcAft>
              <a:defRPr sz="1350"/>
            </a:lvl1pPr>
            <a:lvl2pPr>
              <a:spcAft>
                <a:spcPts val="225"/>
              </a:spcAft>
              <a:defRPr sz="1350"/>
            </a:lvl2pPr>
            <a:lvl3pPr>
              <a:spcAft>
                <a:spcPts val="225"/>
              </a:spcAft>
              <a:defRPr sz="1350"/>
            </a:lvl3pPr>
            <a:lvl4pPr>
              <a:spcAft>
                <a:spcPts val="225"/>
              </a:spcAft>
              <a:defRPr sz="1350"/>
            </a:lvl4pPr>
            <a:lvl5pPr>
              <a:spcAft>
                <a:spcPts val="225"/>
              </a:spcAft>
              <a:defRPr sz="13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98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738" y="508791"/>
            <a:ext cx="6457950" cy="9199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8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098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 rot="10800000" flipV="1">
            <a:off x="0" y="61045"/>
            <a:ext cx="6858000" cy="300904"/>
          </a:xfrm>
          <a:prstGeom prst="rect">
            <a:avLst/>
          </a:prstGeom>
          <a:solidFill>
            <a:srgbClr val="002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" tIns="61722" rIns="205740" bIns="41148" rtlCol="0" anchor="ctr"/>
          <a:lstStyle/>
          <a:p>
            <a:pPr marL="161628" marR="0" indent="0" algn="l" defTabSz="51435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62725" algn="r"/>
              </a:tabLst>
              <a:defRPr/>
            </a:pP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fld id="{6C929F40-DA27-4434-83D4-CC1331048D9E}" type="slidenum">
              <a:rPr lang="en-US" sz="900" b="1" smtClean="0">
                <a:latin typeface="Arial" panose="020B0604020202020204" pitchFamily="34" charset="0"/>
                <a:cs typeface="Arial" panose="020B0604020202020204" pitchFamily="34" charset="0"/>
              </a:rPr>
              <a:pPr marL="161628" marR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6562725" algn="r"/>
                </a:tabLst>
                <a:defRPr/>
              </a:pPr>
              <a:t>‹#›</a:t>
            </a:fld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5738" y="508792"/>
            <a:ext cx="6457950" cy="91966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5738" y="1428461"/>
            <a:ext cx="6457950" cy="34356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6858000" cy="61045"/>
          </a:xfrm>
          <a:prstGeom prst="rect">
            <a:avLst/>
          </a:prstGeom>
          <a:solidFill>
            <a:srgbClr val="2C5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6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582" y="4444166"/>
            <a:ext cx="1382450" cy="5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2D73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51435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Tx/>
        <a:buNone/>
        <a:defRPr sz="1800" kern="1200">
          <a:solidFill>
            <a:srgbClr val="6465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128588" indent="-128588" algn="l" defTabSz="51435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Arial" panose="020B0604020202020204" pitchFamily="34" charset="0"/>
        <a:buChar char="•"/>
        <a:defRPr sz="1800" kern="1200">
          <a:solidFill>
            <a:srgbClr val="6465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257175" indent="-128588" algn="l" defTabSz="51435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Font typeface="Wingdings" panose="05000000000000000000" pitchFamily="2" charset="2"/>
        <a:buChar char="§"/>
        <a:defRPr sz="1800" kern="1200">
          <a:solidFill>
            <a:srgbClr val="6465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55402" indent="-96441" algn="l" defTabSz="51435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75000"/>
        <a:buFont typeface="Arial" panose="020B0604020202020204" pitchFamily="34" charset="0"/>
        <a:buChar char="•"/>
        <a:defRPr sz="1800" kern="1200">
          <a:solidFill>
            <a:srgbClr val="6465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450056" indent="-96441" algn="l" defTabSz="514350" rtl="0" eaLnBrk="1" latinLnBrk="0" hangingPunct="1">
        <a:lnSpc>
          <a:spcPct val="100000"/>
        </a:lnSpc>
        <a:spcBef>
          <a:spcPts val="0"/>
        </a:spcBef>
        <a:spcAft>
          <a:spcPts val="450"/>
        </a:spcAft>
        <a:buSzPct val="75000"/>
        <a:buFont typeface="Wingdings" panose="05000000000000000000" pitchFamily="2" charset="2"/>
        <a:buChar char="§"/>
        <a:defRPr sz="1800" kern="1200">
          <a:solidFill>
            <a:srgbClr val="646569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5.png"/><Relationship Id="rId4" Type="http://schemas.openxmlformats.org/officeDocument/2006/relationships/customXml" Target="../ink/ink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customXml" Target="../ink/ink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customXml" Target="../ink/ink12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25.png"/><Relationship Id="rId1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5" Type="http://schemas.openxmlformats.org/officeDocument/2006/relationships/image" Target="../media/image29.png"/><Relationship Id="rId4" Type="http://schemas.openxmlformats.org/officeDocument/2006/relationships/customXml" Target="../ink/ink13.xml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customXml" Target="../ink/ink17.xml"/><Relationship Id="rId4" Type="http://schemas.openxmlformats.org/officeDocument/2006/relationships/customXml" Target="../ink/ink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Taking Your Map Books to the Next Level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Using </a:t>
            </a:r>
            <a:r>
              <a:rPr lang="en-US" sz="1800" dirty="0" err="1"/>
              <a:t>ArcPy</a:t>
            </a:r>
            <a:r>
              <a:rPr lang="en-US" sz="1800" dirty="0"/>
              <a:t> to create dynamic content in your maps</a:t>
            </a:r>
          </a:p>
        </p:txBody>
      </p:sp>
      <p:sp>
        <p:nvSpPr>
          <p:cNvPr id="4" name="Rectangle 3"/>
          <p:cNvSpPr/>
          <p:nvPr/>
        </p:nvSpPr>
        <p:spPr>
          <a:xfrm rot="10800000" flipV="1">
            <a:off x="-132659" y="3978883"/>
            <a:ext cx="6858000" cy="10144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3746" tIns="150876" rIns="0" bIns="205740" rtlCol="0" anchor="t" anchorCtr="0"/>
          <a:lstStyle/>
          <a:p>
            <a:pPr marL="161628" defTabSz="514350">
              <a:tabLst>
                <a:tab pos="6591003" algn="r"/>
              </a:tabLst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Melissa Albino Hegeman</a:t>
            </a:r>
          </a:p>
          <a:p>
            <a:pPr marL="161628" defTabSz="514350">
              <a:tabLst>
                <a:tab pos="6591003" algn="r"/>
              </a:tabLst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October 19, 2016</a:t>
            </a:r>
          </a:p>
          <a:p>
            <a:pPr marL="161628" defTabSz="514350">
              <a:tabLst>
                <a:tab pos="6591003" algn="r"/>
              </a:tabLst>
              <a:defRPr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NEARC Fall Meeting</a:t>
            </a:r>
          </a:p>
        </p:txBody>
      </p:sp>
    </p:spTree>
    <p:extLst>
      <p:ext uri="{BB962C8B-B14F-4D97-AF65-F5344CB8AC3E}">
        <p14:creationId xmlns:p14="http://schemas.microsoft.com/office/powerpoint/2010/main" val="1827357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Set Up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your layout templates</a:t>
            </a:r>
          </a:p>
        </p:txBody>
      </p:sp>
    </p:spTree>
    <p:extLst>
      <p:ext uri="{BB962C8B-B14F-4D97-AF65-F5344CB8AC3E}">
        <p14:creationId xmlns:p14="http://schemas.microsoft.com/office/powerpoint/2010/main" val="1762461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Layout Template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This is what all your maps will be based on, so it is important that you like it.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Name all of your layout elements!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No detail is too small.</a:t>
            </a:r>
          </a:p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42392" y="1024532"/>
            <a:ext cx="1796324" cy="295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7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861" y="938990"/>
            <a:ext cx="2152376" cy="35438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613647" y="1086691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13647" y="1200991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613647" y="1286156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13647" y="1633538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13647" y="2265550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613647" y="3475785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35763" y="905982"/>
            <a:ext cx="48442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5763" y="1033474"/>
            <a:ext cx="4587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town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0335" y="1220975"/>
            <a:ext cx="82426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embayment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3768" y="1466019"/>
            <a:ext cx="5661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Legend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830" y="2065978"/>
            <a:ext cx="4475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1974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7739" y="3291902"/>
            <a:ext cx="4475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2008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1060452" y="978516"/>
            <a:ext cx="39884" cy="400228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TextBox 18"/>
          <p:cNvSpPr txBox="1"/>
          <p:nvPr/>
        </p:nvSpPr>
        <p:spPr>
          <a:xfrm>
            <a:off x="4910" y="905982"/>
            <a:ext cx="1008610" cy="1027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i="1" dirty="0"/>
              <a:t>Name your</a:t>
            </a:r>
          </a:p>
          <a:p>
            <a:pPr algn="r"/>
            <a:r>
              <a:rPr lang="en-US" sz="1013" i="1" dirty="0"/>
              <a:t>text boxes.</a:t>
            </a:r>
          </a:p>
          <a:p>
            <a:pPr algn="r"/>
            <a:r>
              <a:rPr lang="en-US" sz="1013" i="1" dirty="0"/>
              <a:t>These will be</a:t>
            </a:r>
          </a:p>
          <a:p>
            <a:pPr algn="r"/>
            <a:r>
              <a:rPr lang="en-US" sz="1013" i="1" dirty="0"/>
              <a:t>populated form</a:t>
            </a:r>
          </a:p>
          <a:p>
            <a:pPr algn="r"/>
            <a:r>
              <a:rPr lang="en-US" sz="1013" i="1" dirty="0"/>
              <a:t>The data’s</a:t>
            </a:r>
          </a:p>
          <a:p>
            <a:pPr algn="r"/>
            <a:r>
              <a:rPr lang="en-US" sz="1013" i="1" dirty="0"/>
              <a:t>attributes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1100335" y="2068977"/>
            <a:ext cx="181133" cy="1502899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164514" y="2629989"/>
            <a:ext cx="827471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i="1" dirty="0"/>
              <a:t>Name your </a:t>
            </a:r>
          </a:p>
          <a:p>
            <a:pPr algn="r"/>
            <a:r>
              <a:rPr lang="en-US" sz="1013" i="1" dirty="0"/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255886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361" y="1369407"/>
            <a:ext cx="2544704" cy="2576513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3202757" y="2636707"/>
            <a:ext cx="1392811" cy="44541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422447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7861" y="938990"/>
            <a:ext cx="2152376" cy="35438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613647" y="1086691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613647" y="1200991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613647" y="1286156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613647" y="1633538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13647" y="2265550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613647" y="3475785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35763" y="905982"/>
            <a:ext cx="48442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name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35763" y="1033474"/>
            <a:ext cx="4587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town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0335" y="1220975"/>
            <a:ext cx="82426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embayment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3768" y="1466019"/>
            <a:ext cx="5661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Legend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62830" y="2065978"/>
            <a:ext cx="4475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1974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7739" y="3291902"/>
            <a:ext cx="4475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2008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1060452" y="978516"/>
            <a:ext cx="39884" cy="400228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TextBox 18"/>
          <p:cNvSpPr txBox="1"/>
          <p:nvPr/>
        </p:nvSpPr>
        <p:spPr>
          <a:xfrm>
            <a:off x="4910" y="905982"/>
            <a:ext cx="1008610" cy="1027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i="1" dirty="0"/>
              <a:t>Name your</a:t>
            </a:r>
          </a:p>
          <a:p>
            <a:pPr algn="r"/>
            <a:r>
              <a:rPr lang="en-US" sz="1013" i="1" dirty="0"/>
              <a:t>text boxes.</a:t>
            </a:r>
          </a:p>
          <a:p>
            <a:pPr algn="r"/>
            <a:r>
              <a:rPr lang="en-US" sz="1013" i="1" dirty="0"/>
              <a:t>These will be</a:t>
            </a:r>
          </a:p>
          <a:p>
            <a:pPr algn="r"/>
            <a:r>
              <a:rPr lang="en-US" sz="1013" i="1" dirty="0"/>
              <a:t>populated form</a:t>
            </a:r>
          </a:p>
          <a:p>
            <a:pPr algn="r"/>
            <a:r>
              <a:rPr lang="en-US" sz="1013" i="1" dirty="0"/>
              <a:t>The data’s</a:t>
            </a:r>
          </a:p>
          <a:p>
            <a:pPr algn="r"/>
            <a:r>
              <a:rPr lang="en-US" sz="1013" i="1" dirty="0"/>
              <a:t>attributes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1100335" y="2068977"/>
            <a:ext cx="181133" cy="1502899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164514" y="2629989"/>
            <a:ext cx="827471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i="1" dirty="0"/>
              <a:t>Name your </a:t>
            </a:r>
          </a:p>
          <a:p>
            <a:pPr algn="r"/>
            <a:r>
              <a:rPr lang="en-US" sz="1013" i="1" dirty="0"/>
              <a:t>data frames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/>
              <p14:cNvContentPartPr/>
              <p14:nvPr/>
            </p14:nvContentPartPr>
            <p14:xfrm>
              <a:off x="1356275" y="2349636"/>
              <a:ext cx="754650" cy="135486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7998" y="2340997"/>
                <a:ext cx="767965" cy="1367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/>
              <p14:cNvContentPartPr/>
              <p14:nvPr/>
            </p14:nvContentPartPr>
            <p14:xfrm>
              <a:off x="1403795" y="2063976"/>
              <a:ext cx="317790" cy="23922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99841" y="2059307"/>
                <a:ext cx="325699" cy="2478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288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247" y="1100138"/>
            <a:ext cx="5616158" cy="19673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18900000" flipV="1">
            <a:off x="885158" y="3062193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870813" y="1554287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-1087244" y="-11231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-1087244" y="979088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>
            <a:off x="2336006" y="3103724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-1087244" y="2821336"/>
            <a:ext cx="5647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8959" y="3128985"/>
            <a:ext cx="37863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box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1265129" y="-263913"/>
            <a:ext cx="4587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town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4260" y="1347408"/>
            <a:ext cx="63671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horzLine</a:t>
            </a:r>
            <a:endParaRPr lang="en-US" sz="1013" dirty="0"/>
          </a:p>
        </p:txBody>
      </p:sp>
      <p:sp>
        <p:nvSpPr>
          <p:cNvPr id="15" name="TextBox 14"/>
          <p:cNvSpPr txBox="1"/>
          <p:nvPr/>
        </p:nvSpPr>
        <p:spPr>
          <a:xfrm>
            <a:off x="-1347123" y="811570"/>
            <a:ext cx="5661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Legend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0739" y="3213386"/>
            <a:ext cx="61427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/>
              <a:t>vertLine</a:t>
            </a:r>
            <a:endParaRPr lang="en-US" sz="1013" dirty="0"/>
          </a:p>
        </p:txBody>
      </p:sp>
      <p:sp>
        <p:nvSpPr>
          <p:cNvPr id="17" name="TextBox 16"/>
          <p:cNvSpPr txBox="1"/>
          <p:nvPr/>
        </p:nvSpPr>
        <p:spPr>
          <a:xfrm>
            <a:off x="-1313152" y="2637453"/>
            <a:ext cx="44755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2008</a:t>
            </a:r>
          </a:p>
        </p:txBody>
      </p:sp>
      <p:sp>
        <p:nvSpPr>
          <p:cNvPr id="18" name="Left Brace 17"/>
          <p:cNvSpPr/>
          <p:nvPr/>
        </p:nvSpPr>
        <p:spPr>
          <a:xfrm>
            <a:off x="-552345" y="1221036"/>
            <a:ext cx="73322" cy="560038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9" name="TextBox 18"/>
          <p:cNvSpPr txBox="1"/>
          <p:nvPr/>
        </p:nvSpPr>
        <p:spPr>
          <a:xfrm>
            <a:off x="247293" y="3563727"/>
            <a:ext cx="574227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46569"/>
                </a:solidFill>
              </a:rPr>
              <a:t>This table is actually composed of individual text boxes and graphics.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646569"/>
                </a:solidFill>
              </a:rPr>
              <a:t>Each must be named individually.</a:t>
            </a:r>
          </a:p>
        </p:txBody>
      </p:sp>
      <p:sp>
        <p:nvSpPr>
          <p:cNvPr id="21" name="Left Brace 20"/>
          <p:cNvSpPr/>
          <p:nvPr/>
        </p:nvSpPr>
        <p:spPr>
          <a:xfrm>
            <a:off x="-513312" y="2384031"/>
            <a:ext cx="181133" cy="1502899"/>
          </a:xfrm>
          <a:prstGeom prst="lef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-1449133" y="2945043"/>
            <a:ext cx="827471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13" i="1" dirty="0"/>
              <a:t>Name your </a:t>
            </a:r>
          </a:p>
          <a:p>
            <a:pPr algn="r"/>
            <a:r>
              <a:rPr lang="en-US" sz="1013" i="1" dirty="0"/>
              <a:t>data frames</a:t>
            </a:r>
          </a:p>
        </p:txBody>
      </p:sp>
    </p:spTree>
    <p:extLst>
      <p:ext uri="{BB962C8B-B14F-4D97-AF65-F5344CB8AC3E}">
        <p14:creationId xmlns:p14="http://schemas.microsoft.com/office/powerpoint/2010/main" val="317282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Notes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You want to make your script as reusable as possible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Create some naming conventions for your layout elements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For example, the map title = title, != Title or </a:t>
            </a:r>
            <a:r>
              <a:rPr lang="en-US" dirty="0" err="1"/>
              <a:t>MapTitle</a:t>
            </a:r>
            <a:r>
              <a:rPr lang="en-US" dirty="0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3657699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Mechanics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your </a:t>
            </a:r>
            <a:r>
              <a:rPr lang="en-US" dirty="0" err="1"/>
              <a:t>ArcPy</a:t>
            </a:r>
            <a:r>
              <a:rPr lang="en-US" dirty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2847414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going to do?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property: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tidal wetland acreage, by type, for each time period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the change in acreage and % difference between the two time periods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Update the table with that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the map template to create a map based on the visible extent of each DEC tidal wetland property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9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data do we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polygon feature class containing each property to be analyzed (index layer)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1974 tidal wetland feature class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 2005/2008 tidal wetland feature class  </a:t>
            </a:r>
          </a:p>
        </p:txBody>
      </p:sp>
    </p:spTree>
    <p:extLst>
      <p:ext uri="{BB962C8B-B14F-4D97-AF65-F5344CB8AC3E}">
        <p14:creationId xmlns:p14="http://schemas.microsoft.com/office/powerpoint/2010/main" val="328746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Map Books?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A collection of maps and their supporting information</a:t>
            </a:r>
          </a:p>
          <a:p>
            <a:endParaRPr lang="en-US" dirty="0"/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58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85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 vert="horz" lIns="0" tIns="0" rIns="0" bIns="0" rtlCol="0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4</a:t>
            </a:r>
          </a:p>
        </p:txBody>
      </p:sp>
    </p:spTree>
    <p:extLst>
      <p:ext uri="{BB962C8B-B14F-4D97-AF65-F5344CB8AC3E}">
        <p14:creationId xmlns:p14="http://schemas.microsoft.com/office/powerpoint/2010/main" val="252239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8" y="1024532"/>
            <a:ext cx="6457553" cy="16615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670" y="2686124"/>
            <a:ext cx="431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46569"/>
                </a:solidFill>
              </a:rPr>
              <a:t>Define the map layout and each data frame.</a:t>
            </a:r>
          </a:p>
        </p:txBody>
      </p:sp>
    </p:spTree>
    <p:extLst>
      <p:ext uri="{BB962C8B-B14F-4D97-AF65-F5344CB8AC3E}">
        <p14:creationId xmlns:p14="http://schemas.microsoft.com/office/powerpoint/2010/main" val="261435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7" y="995279"/>
            <a:ext cx="6457951" cy="16616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5736" y="2692975"/>
            <a:ext cx="4312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646569"/>
                </a:solidFill>
              </a:rPr>
              <a:t>Define the map layout and each data frame.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 flipV="1">
              <a:off x="4317343" y="2060732"/>
              <a:ext cx="731994" cy="805368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flipV="1">
                <a:off x="4301861" y="2044171"/>
                <a:ext cx="766919" cy="8356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44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4</a:t>
            </a:r>
          </a:p>
        </p:txBody>
      </p:sp>
    </p:spTree>
    <p:extLst>
      <p:ext uri="{BB962C8B-B14F-4D97-AF65-F5344CB8AC3E}">
        <p14:creationId xmlns:p14="http://schemas.microsoft.com/office/powerpoint/2010/main" val="456343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991" y="887973"/>
            <a:ext cx="6457950" cy="689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4568" y="1098019"/>
            <a:ext cx="4557143" cy="233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5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6622" r="47192" b="42563"/>
          <a:stretch/>
        </p:blipFill>
        <p:spPr>
          <a:xfrm>
            <a:off x="185737" y="1064851"/>
            <a:ext cx="6399883" cy="16816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89906" y="2921169"/>
            <a:ext cx="3045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46569"/>
                </a:solidFill>
              </a:rPr>
              <a:t>List = [1,2,3,4]</a:t>
            </a:r>
          </a:p>
          <a:p>
            <a:r>
              <a:rPr lang="en-US" sz="1800" dirty="0">
                <a:solidFill>
                  <a:srgbClr val="646569"/>
                </a:solidFill>
              </a:rPr>
              <a:t>{</a:t>
            </a:r>
            <a:r>
              <a:rPr lang="en-US" sz="1800" dirty="0" err="1">
                <a:solidFill>
                  <a:srgbClr val="646569"/>
                </a:solidFill>
              </a:rPr>
              <a:t>key:value</a:t>
            </a:r>
            <a:r>
              <a:rPr lang="en-US" sz="1800" dirty="0">
                <a:solidFill>
                  <a:srgbClr val="646569"/>
                </a:solidFill>
              </a:rPr>
              <a:t> for key in List}</a:t>
            </a:r>
          </a:p>
          <a:p>
            <a:r>
              <a:rPr lang="en-US" sz="1800" dirty="0">
                <a:solidFill>
                  <a:srgbClr val="646569"/>
                </a:solidFill>
              </a:rPr>
              <a:t>{x:2x for x in List}</a:t>
            </a:r>
          </a:p>
          <a:p>
            <a:r>
              <a:rPr lang="en-US" sz="1800" dirty="0">
                <a:solidFill>
                  <a:srgbClr val="646569"/>
                </a:solidFill>
              </a:rPr>
              <a:t>{1:2, 2:4, 3:6, 4:8}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364209" y="3480214"/>
              <a:ext cx="1164510" cy="324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0610" y="3472381"/>
                <a:ext cx="1173147" cy="494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661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6622" r="47192" b="42563"/>
          <a:stretch/>
        </p:blipFill>
        <p:spPr>
          <a:xfrm>
            <a:off x="159753" y="990848"/>
            <a:ext cx="6411054" cy="16846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4688639" y="1282414"/>
              <a:ext cx="275130" cy="3591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84318" y="1274155"/>
                <a:ext cx="285573" cy="50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4969169" y="1323184"/>
              <a:ext cx="3510" cy="27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64064" y="1321024"/>
                <a:ext cx="13721" cy="45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4977539" y="1325074"/>
              <a:ext cx="3510" cy="27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2434" y="1323049"/>
                <a:ext cx="12764" cy="4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/>
              <p14:cNvContentPartPr/>
              <p14:nvPr/>
            </p14:nvContentPartPr>
            <p14:xfrm>
              <a:off x="4863059" y="1826194"/>
              <a:ext cx="293220" cy="3591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59101" y="1818728"/>
                <a:ext cx="300775" cy="47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/>
              <p14:cNvContentPartPr/>
              <p14:nvPr/>
            </p14:nvContentPartPr>
            <p14:xfrm>
              <a:off x="5256989" y="2441524"/>
              <a:ext cx="7290" cy="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/>
              <p14:cNvContentPartPr/>
              <p14:nvPr/>
            </p14:nvContentPartPr>
            <p14:xfrm>
              <a:off x="4976729" y="2438014"/>
              <a:ext cx="301590" cy="1485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970259" y="2432710"/>
                <a:ext cx="311655" cy="26518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248735" y="2828259"/>
            <a:ext cx="48148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46569"/>
                </a:solidFill>
              </a:rPr>
              <a:t>Create the list using the </a:t>
            </a:r>
            <a:r>
              <a:rPr lang="en-US" sz="1800" dirty="0" err="1">
                <a:solidFill>
                  <a:srgbClr val="646569"/>
                </a:solidFill>
              </a:rPr>
              <a:t>ArcPy</a:t>
            </a:r>
            <a:r>
              <a:rPr lang="en-US" sz="1800" dirty="0">
                <a:solidFill>
                  <a:srgbClr val="646569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46569"/>
                </a:solidFill>
              </a:rPr>
              <a:t>Use dictionary comprehension to dynamically create the dictionary.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646569"/>
                </a:solidFill>
              </a:rPr>
              <a:t>Refer to each text box individually by referencing the key – </a:t>
            </a:r>
            <a:r>
              <a:rPr lang="en-US" sz="1800" dirty="0" err="1">
                <a:solidFill>
                  <a:srgbClr val="646569"/>
                </a:solidFill>
              </a:rPr>
              <a:t>colsDict</a:t>
            </a:r>
            <a:r>
              <a:rPr lang="en-US" sz="1800" dirty="0">
                <a:solidFill>
                  <a:srgbClr val="646569"/>
                </a:solidFill>
              </a:rPr>
              <a:t>[‘</a:t>
            </a:r>
            <a:r>
              <a:rPr lang="en-US" sz="1800" dirty="0" err="1">
                <a:solidFill>
                  <a:srgbClr val="646569"/>
                </a:solidFill>
              </a:rPr>
              <a:t>columnName</a:t>
            </a:r>
            <a:r>
              <a:rPr lang="en-US" sz="1800" dirty="0">
                <a:solidFill>
                  <a:srgbClr val="646569"/>
                </a:solidFill>
              </a:rPr>
              <a:t>’]</a:t>
            </a:r>
          </a:p>
        </p:txBody>
      </p:sp>
    </p:spTree>
    <p:extLst>
      <p:ext uri="{BB962C8B-B14F-4D97-AF65-F5344CB8AC3E}">
        <p14:creationId xmlns:p14="http://schemas.microsoft.com/office/powerpoint/2010/main" val="1606113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necessary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Set the default values for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3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8" y="2317380"/>
            <a:ext cx="6457950" cy="137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DMR Use Map Books?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/>
              <a:t>Before and after</a:t>
            </a:r>
          </a:p>
          <a:p>
            <a:pPr marL="385763" lvl="1" indent="-257175"/>
            <a:r>
              <a:rPr lang="en-US" dirty="0"/>
              <a:t>Tidal wetlands comparisons</a:t>
            </a:r>
          </a:p>
          <a:p>
            <a:pPr marL="385763" lvl="1" indent="-257175"/>
            <a:r>
              <a:rPr lang="en-US" dirty="0"/>
              <a:t>Regulatory packages</a:t>
            </a:r>
          </a:p>
        </p:txBody>
      </p:sp>
    </p:spTree>
    <p:extLst>
      <p:ext uri="{BB962C8B-B14F-4D97-AF65-F5344CB8AC3E}">
        <p14:creationId xmlns:p14="http://schemas.microsoft.com/office/powerpoint/2010/main" val="3932292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8" y="2317380"/>
            <a:ext cx="6457950" cy="13707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852725" y="1634406"/>
              <a:ext cx="948240" cy="48033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725" y="1629369"/>
                <a:ext cx="965520" cy="4911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Ink 27"/>
              <p14:cNvContentPartPr/>
              <p14:nvPr/>
            </p14:nvContentPartPr>
            <p14:xfrm>
              <a:off x="1270415" y="2114736"/>
              <a:ext cx="132300" cy="18576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6089" y="2107550"/>
                <a:ext cx="146720" cy="202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/>
              <p14:cNvContentPartPr/>
              <p14:nvPr/>
            </p14:nvContentPartPr>
            <p14:xfrm>
              <a:off x="332459" y="3257734"/>
              <a:ext cx="2250450" cy="600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5261" y="3250898"/>
                <a:ext cx="2266645" cy="6148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53067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necessary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 for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6A86B8"/>
                </a:solidFill>
              </a:rPr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63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necessary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 for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>
                <a:solidFill>
                  <a:srgbClr val="6A86B8"/>
                </a:solidFill>
              </a:rPr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7715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285" b="53937"/>
          <a:stretch/>
        </p:blipFill>
        <p:spPr>
          <a:xfrm>
            <a:off x="185738" y="1815549"/>
            <a:ext cx="6457950" cy="5543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368" y="2471141"/>
            <a:ext cx="651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46569"/>
                </a:solidFill>
              </a:rPr>
              <a:t>We get the header values from the DEC lands attribute table.</a:t>
            </a:r>
          </a:p>
        </p:txBody>
      </p:sp>
    </p:spTree>
    <p:extLst>
      <p:ext uri="{BB962C8B-B14F-4D97-AF65-F5344CB8AC3E}">
        <p14:creationId xmlns:p14="http://schemas.microsoft.com/office/powerpoint/2010/main" val="28730482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2062" y="1263223"/>
            <a:ext cx="5205302" cy="25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00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necessary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 for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>
                <a:solidFill>
                  <a:srgbClr val="6A86B8"/>
                </a:solidFill>
              </a:rPr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42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8" y="1714284"/>
            <a:ext cx="6457950" cy="17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81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necessary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 for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>
                <a:solidFill>
                  <a:srgbClr val="6A86B8"/>
                </a:solidFill>
              </a:rPr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Back to step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97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5738" y="2015552"/>
            <a:ext cx="6457950" cy="3825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045389" y="2162344"/>
              <a:ext cx="3780" cy="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/>
            <p:spPr/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4999409" y="2150734"/>
              <a:ext cx="1039500" cy="5373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3292" y="2144329"/>
                <a:ext cx="1050654" cy="661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0839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049"/>
          <a:stretch/>
        </p:blipFill>
        <p:spPr>
          <a:xfrm>
            <a:off x="185738" y="1950274"/>
            <a:ext cx="6457950" cy="18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8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1178" y="1058878"/>
            <a:ext cx="1555946" cy="2576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060" y="1361334"/>
            <a:ext cx="1555946" cy="2578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942" y="1672682"/>
            <a:ext cx="1555946" cy="2569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075" y="1058878"/>
            <a:ext cx="2197978" cy="1491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75" y="2550194"/>
            <a:ext cx="1969378" cy="126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8" y="907257"/>
            <a:ext cx="6457950" cy="3383756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Import necessary modules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the layout map and define the data frames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Define all the layout elements of the map document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Set the default values for the 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search cursor to cycle through features in index layer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Get values from the feature attribute to update text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Pan to extent and match the extent of the two data frames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/>
              <a:t>Summarize tidal wetland acreage and update table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>
                <a:solidFill>
                  <a:srgbClr val="6A86B8"/>
                </a:solidFill>
              </a:rPr>
              <a:t>Save a copy of the new map</a:t>
            </a:r>
          </a:p>
          <a:p>
            <a:pPr marL="471488" lvl="1" indent="-342900">
              <a:buFont typeface="+mj-lt"/>
              <a:buAutoNum type="alphaLcPeriod"/>
            </a:pPr>
            <a:r>
              <a:rPr lang="en-US" dirty="0">
                <a:solidFill>
                  <a:srgbClr val="6A86B8"/>
                </a:solidFill>
              </a:rPr>
              <a:t>Back to step 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6183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1"/>
          </p:nvPr>
        </p:nvSpPr>
        <p:spPr>
          <a:xfrm>
            <a:off x="185737" y="1714284"/>
            <a:ext cx="4732124" cy="2567204"/>
          </a:xfrm>
        </p:spPr>
        <p:txBody>
          <a:bodyPr>
            <a:noAutofit/>
          </a:bodyPr>
          <a:lstStyle/>
          <a:p>
            <a:pPr lvl="1"/>
            <a:r>
              <a:rPr lang="en-US" dirty="0"/>
              <a:t>Melissa Albino Hegeman	</a:t>
            </a:r>
          </a:p>
          <a:p>
            <a:pPr lvl="1"/>
            <a:r>
              <a:rPr lang="en-US" dirty="0"/>
              <a:t>GIS and Data Coordinator</a:t>
            </a:r>
          </a:p>
          <a:p>
            <a:pPr lvl="1"/>
            <a:r>
              <a:rPr lang="en-US" dirty="0"/>
              <a:t>melissa.albino@dec.ny.gov</a:t>
            </a:r>
          </a:p>
          <a:p>
            <a:pPr lvl="1"/>
            <a:r>
              <a:rPr lang="en-US" dirty="0"/>
              <a:t>631-444-0464</a:t>
            </a:r>
          </a:p>
          <a:p>
            <a:pPr lvl="1"/>
            <a:r>
              <a:rPr lang="en-US" dirty="0"/>
              <a:t>github.com/</a:t>
            </a:r>
            <a:r>
              <a:rPr lang="en-US" dirty="0" err="1"/>
              <a:t>mhegeman</a:t>
            </a:r>
            <a:r>
              <a:rPr lang="en-US" dirty="0"/>
              <a:t>/</a:t>
            </a:r>
            <a:r>
              <a:rPr lang="en-US" dirty="0" err="1"/>
              <a:t>mapbook_nearc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350" b="1" dirty="0"/>
              <a:t>Connect with us:</a:t>
            </a:r>
            <a:br>
              <a:rPr lang="en-US" sz="1350" b="1" dirty="0"/>
            </a:br>
            <a:r>
              <a:rPr lang="en-US" sz="1350" dirty="0"/>
              <a:t>Facebook: www.facebook.com/NYSDEC</a:t>
            </a:r>
            <a:br>
              <a:rPr lang="en-US" sz="1350" dirty="0"/>
            </a:br>
            <a:r>
              <a:rPr lang="en-US" sz="1350" dirty="0"/>
              <a:t>Twitter: twitter.com/NYSDEC</a:t>
            </a:r>
            <a:br>
              <a:rPr lang="en-US" sz="1350" dirty="0"/>
            </a:br>
            <a:r>
              <a:rPr lang="en-US" sz="1350" dirty="0"/>
              <a:t>Flickr: www.flickr.com/photos/nysdec</a:t>
            </a:r>
          </a:p>
        </p:txBody>
      </p:sp>
    </p:spTree>
    <p:extLst>
      <p:ext uri="{BB962C8B-B14F-4D97-AF65-F5344CB8AC3E}">
        <p14:creationId xmlns:p14="http://schemas.microsoft.com/office/powerpoint/2010/main" val="2476233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Esri’s</a:t>
            </a:r>
            <a:r>
              <a:rPr lang="en-US" dirty="0"/>
              <a:t> </a:t>
            </a:r>
            <a:r>
              <a:rPr lang="en-US" dirty="0" err="1"/>
              <a:t>Mapbook</a:t>
            </a:r>
            <a:r>
              <a:rPr lang="en-US" dirty="0"/>
              <a:t> Workflow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where we will customize it.</a:t>
            </a:r>
          </a:p>
        </p:txBody>
      </p:sp>
    </p:spTree>
    <p:extLst>
      <p:ext uri="{BB962C8B-B14F-4D97-AF65-F5344CB8AC3E}">
        <p14:creationId xmlns:p14="http://schemas.microsoft.com/office/powerpoint/2010/main" val="234901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ESRI’s </a:t>
            </a:r>
            <a:r>
              <a:rPr lang="en-US" dirty="0" err="1"/>
              <a:t>Mapbook</a:t>
            </a:r>
            <a:r>
              <a:rPr lang="en-US" dirty="0"/>
              <a:t>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67442" y="1829599"/>
            <a:ext cx="3094541" cy="25765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235" y="1557969"/>
            <a:ext cx="6512453" cy="802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46569"/>
                </a:solidFill>
              </a:rPr>
              <a:t>Data driven pages with </a:t>
            </a:r>
            <a:r>
              <a:rPr lang="en-US" sz="1800" dirty="0" err="1">
                <a:solidFill>
                  <a:srgbClr val="646569"/>
                </a:solidFill>
              </a:rPr>
              <a:t>ArcPy.mapping</a:t>
            </a:r>
            <a:r>
              <a:rPr lang="en-US" sz="1800" dirty="0">
                <a:solidFill>
                  <a:srgbClr val="646569"/>
                </a:solidFill>
              </a:rPr>
              <a:t> scripts for custom books with dynamic content</a:t>
            </a:r>
          </a:p>
          <a:p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694709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ESRI’s </a:t>
            </a:r>
            <a:r>
              <a:rPr lang="en-US" dirty="0" err="1"/>
              <a:t>Mapbook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9187" y="1490233"/>
            <a:ext cx="3094541" cy="25765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711865" y="2832666"/>
              <a:ext cx="1107540" cy="128601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3949" y="2826186"/>
                <a:ext cx="1124092" cy="13011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5526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ESRI’s Data Driven Pages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7356" y="2116931"/>
            <a:ext cx="3414713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37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ESRI’s Data Driven Pages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7356" y="2116931"/>
            <a:ext cx="3414713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759" y="1530689"/>
            <a:ext cx="1737036" cy="1172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560825" y="1988376"/>
              <a:ext cx="1850310" cy="221481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52185" y="1980458"/>
                <a:ext cx="1870829" cy="22338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2222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cpowerpointlight.potx" id="{B2FD8611-719C-4143-B68C-6B5C770BCAF7}" vid="{330FC1EA-8A7C-4CEC-912E-53C2A800F4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decpptwhite16x9</Template>
  <TotalTime>4506</TotalTime>
  <Words>2607</Words>
  <Application>Microsoft Office PowerPoint</Application>
  <PresentationFormat>Custom</PresentationFormat>
  <Paragraphs>266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Wingdings</vt:lpstr>
      <vt:lpstr>Office Theme</vt:lpstr>
      <vt:lpstr>Taking Your Map Books to the Next Level</vt:lpstr>
      <vt:lpstr>What are Map Books?</vt:lpstr>
      <vt:lpstr>How Does DMR Use Map Books?</vt:lpstr>
      <vt:lpstr>PowerPoint Presentation</vt:lpstr>
      <vt:lpstr>Esri’s Mapbook Workflow</vt:lpstr>
      <vt:lpstr>ESRI’s Mapbook Workflow</vt:lpstr>
      <vt:lpstr>ESRI’s Mapbook</vt:lpstr>
      <vt:lpstr>ESRI’s Data Driven Pages</vt:lpstr>
      <vt:lpstr>ESRI’s Data Driven Pages</vt:lpstr>
      <vt:lpstr>The Set Up</vt:lpstr>
      <vt:lpstr>The Layout Template</vt:lpstr>
      <vt:lpstr>PowerPoint Presentation</vt:lpstr>
      <vt:lpstr>PowerPoint Presentation</vt:lpstr>
      <vt:lpstr>PowerPoint Presentation</vt:lpstr>
      <vt:lpstr>PowerPoint Presentation</vt:lpstr>
      <vt:lpstr>Some Important Notes</vt:lpstr>
      <vt:lpstr>The Mechanics</vt:lpstr>
      <vt:lpstr>What is it going to do?</vt:lpstr>
      <vt:lpstr>What data do we need?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NYSDEC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your map books to the next level.</dc:title>
  <dc:creator>Melissa Albino</dc:creator>
  <cp:lastModifiedBy>Melissa Albino</cp:lastModifiedBy>
  <cp:revision>106</cp:revision>
  <dcterms:created xsi:type="dcterms:W3CDTF">2016-10-04T12:37:41Z</dcterms:created>
  <dcterms:modified xsi:type="dcterms:W3CDTF">2016-10-23T01:41:37Z</dcterms:modified>
</cp:coreProperties>
</file>